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58" r:id="rId3"/>
    <p:sldId id="257" r:id="rId4"/>
    <p:sldId id="268" r:id="rId5"/>
    <p:sldId id="259" r:id="rId6"/>
    <p:sldId id="267" r:id="rId7"/>
    <p:sldId id="269" r:id="rId8"/>
    <p:sldId id="270" r:id="rId9"/>
    <p:sldId id="274" r:id="rId10"/>
    <p:sldId id="271" r:id="rId11"/>
    <p:sldId id="273" r:id="rId12"/>
    <p:sldId id="265" r:id="rId13"/>
    <p:sldId id="264" r:id="rId14"/>
    <p:sldId id="261" r:id="rId15"/>
    <p:sldId id="278" r:id="rId16"/>
    <p:sldId id="266" r:id="rId17"/>
    <p:sldId id="277" r:id="rId18"/>
    <p:sldId id="27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810842-BB3D-4F94-BEA3-614629314474}" type="doc">
      <dgm:prSet loTypeId="urn:microsoft.com/office/officeart/2005/8/layout/vList3" loCatId="list" qsTypeId="urn:microsoft.com/office/officeart/2005/8/quickstyle/simple1" qsCatId="simple" csTypeId="urn:microsoft.com/office/officeart/2005/8/colors/accent6_1" csCatId="accent6"/>
      <dgm:spPr/>
      <dgm:t>
        <a:bodyPr/>
        <a:lstStyle/>
        <a:p>
          <a:endParaRPr lang="ru-RU"/>
        </a:p>
      </dgm:t>
    </dgm:pt>
    <dgm:pt modelId="{7B2077D6-6167-4C47-8123-E64E77A97075}">
      <dgm:prSet custT="1"/>
      <dgm:spPr/>
      <dgm:t>
        <a:bodyPr/>
        <a:lstStyle/>
        <a:p>
          <a:pPr rtl="0"/>
          <a:r>
            <a:rPr lang="ru-RU" sz="2000" b="1" dirty="0" smtClean="0"/>
            <a:t>взаимное обогащение</a:t>
          </a:r>
          <a:r>
            <a:rPr lang="ru-RU" sz="2000" dirty="0" smtClean="0"/>
            <a:t> учащихся в группах;</a:t>
          </a:r>
          <a:endParaRPr lang="ru-RU" sz="2000" dirty="0"/>
        </a:p>
      </dgm:t>
    </dgm:pt>
    <dgm:pt modelId="{A470A799-E784-44BF-967F-5BCE5584839D}" type="parTrans" cxnId="{09CF43B8-35E8-4718-8A00-EF40DB4A19E8}">
      <dgm:prSet/>
      <dgm:spPr/>
      <dgm:t>
        <a:bodyPr/>
        <a:lstStyle/>
        <a:p>
          <a:endParaRPr lang="ru-RU"/>
        </a:p>
      </dgm:t>
    </dgm:pt>
    <dgm:pt modelId="{D42D1A8D-EB38-46C3-8824-8C898CE352F9}" type="sibTrans" cxnId="{09CF43B8-35E8-4718-8A00-EF40DB4A19E8}">
      <dgm:prSet/>
      <dgm:spPr/>
      <dgm:t>
        <a:bodyPr/>
        <a:lstStyle/>
        <a:p>
          <a:endParaRPr lang="ru-RU"/>
        </a:p>
      </dgm:t>
    </dgm:pt>
    <dgm:pt modelId="{A889A6C9-3448-428A-9AA0-55D658402C8B}">
      <dgm:prSet custT="1"/>
      <dgm:spPr/>
      <dgm:t>
        <a:bodyPr/>
        <a:lstStyle/>
        <a:p>
          <a:pPr rtl="0"/>
          <a:r>
            <a:rPr lang="ru-RU" sz="1800" dirty="0" smtClean="0"/>
            <a:t>организацию совместных действий, ведущую к </a:t>
          </a:r>
          <a:r>
            <a:rPr lang="ru-RU" sz="1800" b="1" dirty="0" smtClean="0"/>
            <a:t>активизации учебно-познавательных</a:t>
          </a:r>
          <a:r>
            <a:rPr lang="ru-RU" sz="1800" dirty="0" smtClean="0"/>
            <a:t> процессов;</a:t>
          </a:r>
          <a:endParaRPr lang="ru-RU" sz="1800" b="1" dirty="0"/>
        </a:p>
      </dgm:t>
    </dgm:pt>
    <dgm:pt modelId="{6014D4D1-31E7-4E26-8DEE-F5970A1B10E2}" type="parTrans" cxnId="{60F059EE-0060-4B36-83BC-100BAE9BBAEC}">
      <dgm:prSet/>
      <dgm:spPr/>
      <dgm:t>
        <a:bodyPr/>
        <a:lstStyle/>
        <a:p>
          <a:endParaRPr lang="ru-RU"/>
        </a:p>
      </dgm:t>
    </dgm:pt>
    <dgm:pt modelId="{B3DB327E-83CF-4BDC-89C7-30A6F4CE01A2}" type="sibTrans" cxnId="{60F059EE-0060-4B36-83BC-100BAE9BBAEC}">
      <dgm:prSet/>
      <dgm:spPr/>
      <dgm:t>
        <a:bodyPr/>
        <a:lstStyle/>
        <a:p>
          <a:endParaRPr lang="ru-RU"/>
        </a:p>
      </dgm:t>
    </dgm:pt>
    <dgm:pt modelId="{70C974EA-D9E6-4340-8B68-0FABF78EB970}">
      <dgm:prSet custT="1"/>
      <dgm:spPr/>
      <dgm:t>
        <a:bodyPr/>
        <a:lstStyle/>
        <a:p>
          <a:pPr rtl="0"/>
          <a:r>
            <a:rPr lang="ru-RU" sz="2000" b="1" dirty="0" smtClean="0"/>
            <a:t>распределение</a:t>
          </a:r>
          <a:r>
            <a:rPr lang="ru-RU" sz="2000" dirty="0" smtClean="0"/>
            <a:t> начальных </a:t>
          </a:r>
          <a:r>
            <a:rPr lang="ru-RU" sz="2000" b="1" dirty="0" smtClean="0"/>
            <a:t>действий</a:t>
          </a:r>
          <a:r>
            <a:rPr lang="ru-RU" sz="2000" dirty="0" smtClean="0"/>
            <a:t> и операций </a:t>
          </a:r>
          <a:endParaRPr lang="ru-RU" sz="2000" dirty="0"/>
        </a:p>
      </dgm:t>
    </dgm:pt>
    <dgm:pt modelId="{1C18DE86-DF60-48F1-85E2-D4859F11ACA7}" type="parTrans" cxnId="{FE14837E-4A93-497E-AEDC-5690BE96B656}">
      <dgm:prSet/>
      <dgm:spPr/>
      <dgm:t>
        <a:bodyPr/>
        <a:lstStyle/>
        <a:p>
          <a:endParaRPr lang="ru-RU"/>
        </a:p>
      </dgm:t>
    </dgm:pt>
    <dgm:pt modelId="{2F105D1E-7D71-4978-9941-3D245E8E0C19}" type="sibTrans" cxnId="{FE14837E-4A93-497E-AEDC-5690BE96B656}">
      <dgm:prSet/>
      <dgm:spPr/>
      <dgm:t>
        <a:bodyPr/>
        <a:lstStyle/>
        <a:p>
          <a:endParaRPr lang="ru-RU"/>
        </a:p>
      </dgm:t>
    </dgm:pt>
    <dgm:pt modelId="{966D3843-13A6-45FD-93C2-542A1FA9A98C}">
      <dgm:prSet custT="1"/>
      <dgm:spPr/>
      <dgm:t>
        <a:bodyPr/>
        <a:lstStyle/>
        <a:p>
          <a:pPr rtl="0"/>
          <a:r>
            <a:rPr lang="ru-RU" sz="2400" b="1" dirty="0" smtClean="0"/>
            <a:t>коммуникацию</a:t>
          </a:r>
          <a:r>
            <a:rPr lang="ru-RU" sz="2400" dirty="0" smtClean="0"/>
            <a:t>, </a:t>
          </a:r>
          <a:r>
            <a:rPr lang="ru-RU" sz="2400" b="1" dirty="0" smtClean="0"/>
            <a:t>общение</a:t>
          </a:r>
          <a:r>
            <a:rPr lang="ru-RU" sz="2400" dirty="0" smtClean="0"/>
            <a:t>, </a:t>
          </a:r>
          <a:endParaRPr lang="ru-RU" sz="2400" dirty="0"/>
        </a:p>
      </dgm:t>
    </dgm:pt>
    <dgm:pt modelId="{44B1C772-7675-4C97-B726-E8DA26E16780}" type="parTrans" cxnId="{4CB5C900-6CF9-42C9-B0E9-1890D8538E05}">
      <dgm:prSet/>
      <dgm:spPr/>
      <dgm:t>
        <a:bodyPr/>
        <a:lstStyle/>
        <a:p>
          <a:endParaRPr lang="ru-RU"/>
        </a:p>
      </dgm:t>
    </dgm:pt>
    <dgm:pt modelId="{F7DFA6C9-A47E-4368-BF05-EFD0E5BF260A}" type="sibTrans" cxnId="{4CB5C900-6CF9-42C9-B0E9-1890D8538E05}">
      <dgm:prSet/>
      <dgm:spPr/>
      <dgm:t>
        <a:bodyPr/>
        <a:lstStyle/>
        <a:p>
          <a:endParaRPr lang="ru-RU"/>
        </a:p>
      </dgm:t>
    </dgm:pt>
    <dgm:pt modelId="{3E1D784D-4B96-49EF-B267-E2F67E613BE3}">
      <dgm:prSet custT="1"/>
      <dgm:spPr/>
      <dgm:t>
        <a:bodyPr/>
        <a:lstStyle/>
        <a:p>
          <a:pPr rtl="0"/>
          <a:r>
            <a:rPr lang="ru-RU" sz="1600" b="1" dirty="0" smtClean="0"/>
            <a:t>обмен</a:t>
          </a:r>
          <a:r>
            <a:rPr lang="ru-RU" sz="1600" dirty="0" smtClean="0"/>
            <a:t> способами действия для получения совокупного продукта деятельности – </a:t>
          </a:r>
          <a:r>
            <a:rPr lang="ru-RU" sz="1600" b="1" dirty="0" smtClean="0"/>
            <a:t>решения проблемы</a:t>
          </a:r>
          <a:r>
            <a:rPr lang="ru-RU" sz="1600" dirty="0" smtClean="0"/>
            <a:t>;</a:t>
          </a:r>
          <a:endParaRPr lang="ru-RU" sz="1600" b="1" dirty="0"/>
        </a:p>
      </dgm:t>
    </dgm:pt>
    <dgm:pt modelId="{F573C660-3453-491E-8CF2-9FDAEFE4B399}" type="parTrans" cxnId="{034D9AB4-2538-45DC-BD1A-8C5ADCB4C5A7}">
      <dgm:prSet/>
      <dgm:spPr/>
      <dgm:t>
        <a:bodyPr/>
        <a:lstStyle/>
        <a:p>
          <a:endParaRPr lang="ru-RU"/>
        </a:p>
      </dgm:t>
    </dgm:pt>
    <dgm:pt modelId="{B8A26ABB-8FB3-4FE6-85DF-A27E56F27938}" type="sibTrans" cxnId="{034D9AB4-2538-45DC-BD1A-8C5ADCB4C5A7}">
      <dgm:prSet/>
      <dgm:spPr/>
      <dgm:t>
        <a:bodyPr/>
        <a:lstStyle/>
        <a:p>
          <a:endParaRPr lang="ru-RU"/>
        </a:p>
      </dgm:t>
    </dgm:pt>
    <dgm:pt modelId="{F32AF976-88F7-49A2-90AD-92C84BB2EFF6}">
      <dgm:prSet custT="1"/>
      <dgm:spPr/>
      <dgm:t>
        <a:bodyPr/>
        <a:lstStyle/>
        <a:p>
          <a:pPr rtl="0"/>
          <a:r>
            <a:rPr lang="ru-RU" sz="1800" b="1" dirty="0" smtClean="0"/>
            <a:t>взаимопонимание</a:t>
          </a:r>
          <a:r>
            <a:rPr lang="ru-RU" sz="1800" dirty="0" smtClean="0"/>
            <a:t> – диктуется характером включения учащихся в совместную деятельность;</a:t>
          </a:r>
          <a:endParaRPr lang="ru-RU" sz="1800" b="1" dirty="0"/>
        </a:p>
      </dgm:t>
    </dgm:pt>
    <dgm:pt modelId="{B4272A4D-112A-4A58-8461-07276AAE1F07}" type="parTrans" cxnId="{9806DC95-762B-4FB0-98EF-2BF77D0252CE}">
      <dgm:prSet/>
      <dgm:spPr/>
      <dgm:t>
        <a:bodyPr/>
        <a:lstStyle/>
        <a:p>
          <a:endParaRPr lang="ru-RU"/>
        </a:p>
      </dgm:t>
    </dgm:pt>
    <dgm:pt modelId="{B0D216D8-FC87-4D13-8930-6014ACAFE738}" type="sibTrans" cxnId="{9806DC95-762B-4FB0-98EF-2BF77D0252CE}">
      <dgm:prSet/>
      <dgm:spPr/>
      <dgm:t>
        <a:bodyPr/>
        <a:lstStyle/>
        <a:p>
          <a:endParaRPr lang="ru-RU"/>
        </a:p>
      </dgm:t>
    </dgm:pt>
    <dgm:pt modelId="{E2FCABF1-FD8E-4055-8403-CD919477E3ED}">
      <dgm:prSet/>
      <dgm:spPr/>
      <dgm:t>
        <a:bodyPr/>
        <a:lstStyle/>
        <a:p>
          <a:pPr rtl="0"/>
          <a:r>
            <a:rPr lang="ru-RU" b="1" dirty="0" smtClean="0"/>
            <a:t>рефлексию</a:t>
          </a:r>
          <a:endParaRPr lang="ru-RU" dirty="0"/>
        </a:p>
      </dgm:t>
    </dgm:pt>
    <dgm:pt modelId="{68C4B443-98B2-4820-A7F4-A5278CC55AAD}" type="parTrans" cxnId="{3B921BA5-F642-4270-A459-CC67D5BF499D}">
      <dgm:prSet/>
      <dgm:spPr/>
      <dgm:t>
        <a:bodyPr/>
        <a:lstStyle/>
        <a:p>
          <a:endParaRPr lang="ru-RU"/>
        </a:p>
      </dgm:t>
    </dgm:pt>
    <dgm:pt modelId="{F2CDEC9E-2108-4F34-BFE6-FB0EC28DD4B5}" type="sibTrans" cxnId="{3B921BA5-F642-4270-A459-CC67D5BF499D}">
      <dgm:prSet/>
      <dgm:spPr/>
      <dgm:t>
        <a:bodyPr/>
        <a:lstStyle/>
        <a:p>
          <a:endParaRPr lang="ru-RU"/>
        </a:p>
      </dgm:t>
    </dgm:pt>
    <dgm:pt modelId="{5A1A049C-7B79-45C2-8C9E-747A53A5DC40}" type="pres">
      <dgm:prSet presAssocID="{B2810842-BB3D-4F94-BEA3-614629314474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68A2AE2-3985-45BE-8CDF-6B0F7A1BCEEC}" type="pres">
      <dgm:prSet presAssocID="{7B2077D6-6167-4C47-8123-E64E77A97075}" presName="composite" presStyleCnt="0"/>
      <dgm:spPr/>
    </dgm:pt>
    <dgm:pt modelId="{CB8CEA4F-8BED-4988-AF0A-8954233588D3}" type="pres">
      <dgm:prSet presAssocID="{7B2077D6-6167-4C47-8123-E64E77A97075}" presName="imgShp" presStyleLbl="fgImgPlace1" presStyleIdx="0" presStyleCnt="7" custLinFactNeighborX="-9858" custLinFactNeighborY="-139"/>
      <dgm:spPr/>
    </dgm:pt>
    <dgm:pt modelId="{55C0899C-96CD-4DF6-A39D-531F5ACDBF5B}" type="pres">
      <dgm:prSet presAssocID="{7B2077D6-6167-4C47-8123-E64E77A97075}" presName="txShp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475425-0555-476F-9FB6-14F78BB384C5}" type="pres">
      <dgm:prSet presAssocID="{D42D1A8D-EB38-46C3-8824-8C898CE352F9}" presName="spacing" presStyleCnt="0"/>
      <dgm:spPr/>
    </dgm:pt>
    <dgm:pt modelId="{F482A66C-3978-4988-BB7F-5FF8A993938F}" type="pres">
      <dgm:prSet presAssocID="{A889A6C9-3448-428A-9AA0-55D658402C8B}" presName="composite" presStyleCnt="0"/>
      <dgm:spPr/>
    </dgm:pt>
    <dgm:pt modelId="{21EF2822-D6AB-483C-8910-E3003A1062B3}" type="pres">
      <dgm:prSet presAssocID="{A889A6C9-3448-428A-9AA0-55D658402C8B}" presName="imgShp" presStyleLbl="fgImgPlace1" presStyleIdx="1" presStyleCnt="7"/>
      <dgm:spPr/>
    </dgm:pt>
    <dgm:pt modelId="{06F3CE60-8F4B-4328-B78B-46D625B60EF4}" type="pres">
      <dgm:prSet presAssocID="{A889A6C9-3448-428A-9AA0-55D658402C8B}" presName="txShp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1CF125-2505-4D00-876F-6546BCCDCDD4}" type="pres">
      <dgm:prSet presAssocID="{B3DB327E-83CF-4BDC-89C7-30A6F4CE01A2}" presName="spacing" presStyleCnt="0"/>
      <dgm:spPr/>
    </dgm:pt>
    <dgm:pt modelId="{229C462A-3920-418F-8060-6DA8BB4C7CD7}" type="pres">
      <dgm:prSet presAssocID="{70C974EA-D9E6-4340-8B68-0FABF78EB970}" presName="composite" presStyleCnt="0"/>
      <dgm:spPr/>
    </dgm:pt>
    <dgm:pt modelId="{09BD019A-EE74-4373-922D-31358346B9C4}" type="pres">
      <dgm:prSet presAssocID="{70C974EA-D9E6-4340-8B68-0FABF78EB970}" presName="imgShp" presStyleLbl="fgImgPlace1" presStyleIdx="2" presStyleCnt="7"/>
      <dgm:spPr/>
    </dgm:pt>
    <dgm:pt modelId="{80623102-DD5D-486A-8352-3B1B75360F51}" type="pres">
      <dgm:prSet presAssocID="{70C974EA-D9E6-4340-8B68-0FABF78EB970}" presName="txShp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F40AE-342A-4FF6-AA77-EC551DAC45FB}" type="pres">
      <dgm:prSet presAssocID="{2F105D1E-7D71-4978-9941-3D245E8E0C19}" presName="spacing" presStyleCnt="0"/>
      <dgm:spPr/>
    </dgm:pt>
    <dgm:pt modelId="{9C2A88F4-D266-4AB9-B479-8BA4ACF0032B}" type="pres">
      <dgm:prSet presAssocID="{966D3843-13A6-45FD-93C2-542A1FA9A98C}" presName="composite" presStyleCnt="0"/>
      <dgm:spPr/>
    </dgm:pt>
    <dgm:pt modelId="{73A6D66C-988B-42F0-A7E0-CDFFEA69BCE1}" type="pres">
      <dgm:prSet presAssocID="{966D3843-13A6-45FD-93C2-542A1FA9A98C}" presName="imgShp" presStyleLbl="fgImgPlace1" presStyleIdx="3" presStyleCnt="7"/>
      <dgm:spPr/>
    </dgm:pt>
    <dgm:pt modelId="{37F2ABD9-B664-49B1-8D37-378E8D8BCA08}" type="pres">
      <dgm:prSet presAssocID="{966D3843-13A6-45FD-93C2-542A1FA9A98C}" presName="txShp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40485C-A9AB-45DF-B45B-EC772ACE0C8B}" type="pres">
      <dgm:prSet presAssocID="{F7DFA6C9-A47E-4368-BF05-EFD0E5BF260A}" presName="spacing" presStyleCnt="0"/>
      <dgm:spPr/>
    </dgm:pt>
    <dgm:pt modelId="{9BB1306F-8922-4FA2-898D-67BBE7910355}" type="pres">
      <dgm:prSet presAssocID="{3E1D784D-4B96-49EF-B267-E2F67E613BE3}" presName="composite" presStyleCnt="0"/>
      <dgm:spPr/>
    </dgm:pt>
    <dgm:pt modelId="{5AE16D36-E9A4-47B4-9798-4B0904C3FE1C}" type="pres">
      <dgm:prSet presAssocID="{3E1D784D-4B96-49EF-B267-E2F67E613BE3}" presName="imgShp" presStyleLbl="fgImgPlace1" presStyleIdx="4" presStyleCnt="7"/>
      <dgm:spPr/>
    </dgm:pt>
    <dgm:pt modelId="{37C0DF1D-4AB2-4579-B998-37C0FBEEE2FA}" type="pres">
      <dgm:prSet presAssocID="{3E1D784D-4B96-49EF-B267-E2F67E613BE3}" presName="txShp" presStyleLbl="node1" presStyleIdx="4" presStyleCnt="7" custLinFactNeighborX="823" custLinFactNeighborY="-7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621D0F-B411-49E3-94E6-FD83A8C7CA82}" type="pres">
      <dgm:prSet presAssocID="{B8A26ABB-8FB3-4FE6-85DF-A27E56F27938}" presName="spacing" presStyleCnt="0"/>
      <dgm:spPr/>
    </dgm:pt>
    <dgm:pt modelId="{1194E95A-9A95-4DA8-88B8-085EB8B976A8}" type="pres">
      <dgm:prSet presAssocID="{F32AF976-88F7-49A2-90AD-92C84BB2EFF6}" presName="composite" presStyleCnt="0"/>
      <dgm:spPr/>
    </dgm:pt>
    <dgm:pt modelId="{94572386-2430-4EE9-9127-D48915E0B0C0}" type="pres">
      <dgm:prSet presAssocID="{F32AF976-88F7-49A2-90AD-92C84BB2EFF6}" presName="imgShp" presStyleLbl="fgImgPlace1" presStyleIdx="5" presStyleCnt="7"/>
      <dgm:spPr/>
    </dgm:pt>
    <dgm:pt modelId="{7B595B16-DEEB-4733-A5D2-1374C59F584B}" type="pres">
      <dgm:prSet presAssocID="{F32AF976-88F7-49A2-90AD-92C84BB2EFF6}" presName="txShp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A8B8A5-8A7D-4398-96BD-6D4EF5580B09}" type="pres">
      <dgm:prSet presAssocID="{B0D216D8-FC87-4D13-8930-6014ACAFE738}" presName="spacing" presStyleCnt="0"/>
      <dgm:spPr/>
    </dgm:pt>
    <dgm:pt modelId="{2542F2B6-9F1D-41E1-9507-08740FC7F436}" type="pres">
      <dgm:prSet presAssocID="{E2FCABF1-FD8E-4055-8403-CD919477E3ED}" presName="composite" presStyleCnt="0"/>
      <dgm:spPr/>
    </dgm:pt>
    <dgm:pt modelId="{6730F0C4-2592-4133-B974-4B5A7E64811E}" type="pres">
      <dgm:prSet presAssocID="{E2FCABF1-FD8E-4055-8403-CD919477E3ED}" presName="imgShp" presStyleLbl="fgImgPlace1" presStyleIdx="6" presStyleCnt="7"/>
      <dgm:spPr/>
    </dgm:pt>
    <dgm:pt modelId="{3090D3E3-A4A5-4322-B44E-5C0B2012AF33}" type="pres">
      <dgm:prSet presAssocID="{E2FCABF1-FD8E-4055-8403-CD919477E3ED}" presName="txShp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1040F4-5AAF-4299-9C19-7DC0FA714767}" type="presOf" srcId="{F32AF976-88F7-49A2-90AD-92C84BB2EFF6}" destId="{7B595B16-DEEB-4733-A5D2-1374C59F584B}" srcOrd="0" destOrd="0" presId="urn:microsoft.com/office/officeart/2005/8/layout/vList3"/>
    <dgm:cxn modelId="{4CB5C900-6CF9-42C9-B0E9-1890D8538E05}" srcId="{B2810842-BB3D-4F94-BEA3-614629314474}" destId="{966D3843-13A6-45FD-93C2-542A1FA9A98C}" srcOrd="3" destOrd="0" parTransId="{44B1C772-7675-4C97-B726-E8DA26E16780}" sibTransId="{F7DFA6C9-A47E-4368-BF05-EFD0E5BF260A}"/>
    <dgm:cxn modelId="{1C72045D-84AC-4355-8A14-494390ABD4F5}" type="presOf" srcId="{966D3843-13A6-45FD-93C2-542A1FA9A98C}" destId="{37F2ABD9-B664-49B1-8D37-378E8D8BCA08}" srcOrd="0" destOrd="0" presId="urn:microsoft.com/office/officeart/2005/8/layout/vList3"/>
    <dgm:cxn modelId="{09CF43B8-35E8-4718-8A00-EF40DB4A19E8}" srcId="{B2810842-BB3D-4F94-BEA3-614629314474}" destId="{7B2077D6-6167-4C47-8123-E64E77A97075}" srcOrd="0" destOrd="0" parTransId="{A470A799-E784-44BF-967F-5BCE5584839D}" sibTransId="{D42D1A8D-EB38-46C3-8824-8C898CE352F9}"/>
    <dgm:cxn modelId="{9806DC95-762B-4FB0-98EF-2BF77D0252CE}" srcId="{B2810842-BB3D-4F94-BEA3-614629314474}" destId="{F32AF976-88F7-49A2-90AD-92C84BB2EFF6}" srcOrd="5" destOrd="0" parTransId="{B4272A4D-112A-4A58-8461-07276AAE1F07}" sibTransId="{B0D216D8-FC87-4D13-8930-6014ACAFE738}"/>
    <dgm:cxn modelId="{60F059EE-0060-4B36-83BC-100BAE9BBAEC}" srcId="{B2810842-BB3D-4F94-BEA3-614629314474}" destId="{A889A6C9-3448-428A-9AA0-55D658402C8B}" srcOrd="1" destOrd="0" parTransId="{6014D4D1-31E7-4E26-8DEE-F5970A1B10E2}" sibTransId="{B3DB327E-83CF-4BDC-89C7-30A6F4CE01A2}"/>
    <dgm:cxn modelId="{51441312-3F75-401F-963D-8C7C3B0570C5}" type="presOf" srcId="{70C974EA-D9E6-4340-8B68-0FABF78EB970}" destId="{80623102-DD5D-486A-8352-3B1B75360F51}" srcOrd="0" destOrd="0" presId="urn:microsoft.com/office/officeart/2005/8/layout/vList3"/>
    <dgm:cxn modelId="{1F2AD43A-EC6C-4498-B2AE-9AD0D7B39D4C}" type="presOf" srcId="{3E1D784D-4B96-49EF-B267-E2F67E613BE3}" destId="{37C0DF1D-4AB2-4579-B998-37C0FBEEE2FA}" srcOrd="0" destOrd="0" presId="urn:microsoft.com/office/officeart/2005/8/layout/vList3"/>
    <dgm:cxn modelId="{165EF341-5177-4994-B749-83E09471FC22}" type="presOf" srcId="{A889A6C9-3448-428A-9AA0-55D658402C8B}" destId="{06F3CE60-8F4B-4328-B78B-46D625B60EF4}" srcOrd="0" destOrd="0" presId="urn:microsoft.com/office/officeart/2005/8/layout/vList3"/>
    <dgm:cxn modelId="{3B921BA5-F642-4270-A459-CC67D5BF499D}" srcId="{B2810842-BB3D-4F94-BEA3-614629314474}" destId="{E2FCABF1-FD8E-4055-8403-CD919477E3ED}" srcOrd="6" destOrd="0" parTransId="{68C4B443-98B2-4820-A7F4-A5278CC55AAD}" sibTransId="{F2CDEC9E-2108-4F34-BFE6-FB0EC28DD4B5}"/>
    <dgm:cxn modelId="{938AD4AB-DCAC-4A4E-B7E1-D888413B7E22}" type="presOf" srcId="{E2FCABF1-FD8E-4055-8403-CD919477E3ED}" destId="{3090D3E3-A4A5-4322-B44E-5C0B2012AF33}" srcOrd="0" destOrd="0" presId="urn:microsoft.com/office/officeart/2005/8/layout/vList3"/>
    <dgm:cxn modelId="{FE14837E-4A93-497E-AEDC-5690BE96B656}" srcId="{B2810842-BB3D-4F94-BEA3-614629314474}" destId="{70C974EA-D9E6-4340-8B68-0FABF78EB970}" srcOrd="2" destOrd="0" parTransId="{1C18DE86-DF60-48F1-85E2-D4859F11ACA7}" sibTransId="{2F105D1E-7D71-4978-9941-3D245E8E0C19}"/>
    <dgm:cxn modelId="{034D9AB4-2538-45DC-BD1A-8C5ADCB4C5A7}" srcId="{B2810842-BB3D-4F94-BEA3-614629314474}" destId="{3E1D784D-4B96-49EF-B267-E2F67E613BE3}" srcOrd="4" destOrd="0" parTransId="{F573C660-3453-491E-8CF2-9FDAEFE4B399}" sibTransId="{B8A26ABB-8FB3-4FE6-85DF-A27E56F27938}"/>
    <dgm:cxn modelId="{FCC06382-DF60-4D54-9D9F-014C6E16D5DE}" type="presOf" srcId="{B2810842-BB3D-4F94-BEA3-614629314474}" destId="{5A1A049C-7B79-45C2-8C9E-747A53A5DC40}" srcOrd="0" destOrd="0" presId="urn:microsoft.com/office/officeart/2005/8/layout/vList3"/>
    <dgm:cxn modelId="{5F212C96-27EA-4EC9-8F5D-5D8AA2EC92CE}" type="presOf" srcId="{7B2077D6-6167-4C47-8123-E64E77A97075}" destId="{55C0899C-96CD-4DF6-A39D-531F5ACDBF5B}" srcOrd="0" destOrd="0" presId="urn:microsoft.com/office/officeart/2005/8/layout/vList3"/>
    <dgm:cxn modelId="{E6D94CA6-C76C-4F61-9A3A-993E0B235259}" type="presParOf" srcId="{5A1A049C-7B79-45C2-8C9E-747A53A5DC40}" destId="{868A2AE2-3985-45BE-8CDF-6B0F7A1BCEEC}" srcOrd="0" destOrd="0" presId="urn:microsoft.com/office/officeart/2005/8/layout/vList3"/>
    <dgm:cxn modelId="{01FE48EA-9955-4D3B-B595-5BEA7E6EE6B5}" type="presParOf" srcId="{868A2AE2-3985-45BE-8CDF-6B0F7A1BCEEC}" destId="{CB8CEA4F-8BED-4988-AF0A-8954233588D3}" srcOrd="0" destOrd="0" presId="urn:microsoft.com/office/officeart/2005/8/layout/vList3"/>
    <dgm:cxn modelId="{DC38030F-BA9E-48CB-B104-D79ACA4C66EA}" type="presParOf" srcId="{868A2AE2-3985-45BE-8CDF-6B0F7A1BCEEC}" destId="{55C0899C-96CD-4DF6-A39D-531F5ACDBF5B}" srcOrd="1" destOrd="0" presId="urn:microsoft.com/office/officeart/2005/8/layout/vList3"/>
    <dgm:cxn modelId="{7176E921-E791-47B4-85D7-05B7BB7A0B16}" type="presParOf" srcId="{5A1A049C-7B79-45C2-8C9E-747A53A5DC40}" destId="{33475425-0555-476F-9FB6-14F78BB384C5}" srcOrd="1" destOrd="0" presId="urn:microsoft.com/office/officeart/2005/8/layout/vList3"/>
    <dgm:cxn modelId="{29EB8473-135C-4559-9596-3DBB696DA345}" type="presParOf" srcId="{5A1A049C-7B79-45C2-8C9E-747A53A5DC40}" destId="{F482A66C-3978-4988-BB7F-5FF8A993938F}" srcOrd="2" destOrd="0" presId="urn:microsoft.com/office/officeart/2005/8/layout/vList3"/>
    <dgm:cxn modelId="{7740F85D-2933-444A-B3F1-79E4CC912C3C}" type="presParOf" srcId="{F482A66C-3978-4988-BB7F-5FF8A993938F}" destId="{21EF2822-D6AB-483C-8910-E3003A1062B3}" srcOrd="0" destOrd="0" presId="urn:microsoft.com/office/officeart/2005/8/layout/vList3"/>
    <dgm:cxn modelId="{696B9D90-39BF-454F-88B9-117A9D87A563}" type="presParOf" srcId="{F482A66C-3978-4988-BB7F-5FF8A993938F}" destId="{06F3CE60-8F4B-4328-B78B-46D625B60EF4}" srcOrd="1" destOrd="0" presId="urn:microsoft.com/office/officeart/2005/8/layout/vList3"/>
    <dgm:cxn modelId="{1F72E981-F0D8-458A-8554-85A3B5B45DF7}" type="presParOf" srcId="{5A1A049C-7B79-45C2-8C9E-747A53A5DC40}" destId="{191CF125-2505-4D00-876F-6546BCCDCDD4}" srcOrd="3" destOrd="0" presId="urn:microsoft.com/office/officeart/2005/8/layout/vList3"/>
    <dgm:cxn modelId="{A6C7320E-13C7-48EF-8084-83E633EA2A7B}" type="presParOf" srcId="{5A1A049C-7B79-45C2-8C9E-747A53A5DC40}" destId="{229C462A-3920-418F-8060-6DA8BB4C7CD7}" srcOrd="4" destOrd="0" presId="urn:microsoft.com/office/officeart/2005/8/layout/vList3"/>
    <dgm:cxn modelId="{F7E312A1-D281-4FF5-80A3-6BF0E1FE3F9C}" type="presParOf" srcId="{229C462A-3920-418F-8060-6DA8BB4C7CD7}" destId="{09BD019A-EE74-4373-922D-31358346B9C4}" srcOrd="0" destOrd="0" presId="urn:microsoft.com/office/officeart/2005/8/layout/vList3"/>
    <dgm:cxn modelId="{544EFACC-16B4-417B-BC92-4465CDF521C9}" type="presParOf" srcId="{229C462A-3920-418F-8060-6DA8BB4C7CD7}" destId="{80623102-DD5D-486A-8352-3B1B75360F51}" srcOrd="1" destOrd="0" presId="urn:microsoft.com/office/officeart/2005/8/layout/vList3"/>
    <dgm:cxn modelId="{0B4BA8F5-7925-4230-A7B5-87F31626E551}" type="presParOf" srcId="{5A1A049C-7B79-45C2-8C9E-747A53A5DC40}" destId="{35DF40AE-342A-4FF6-AA77-EC551DAC45FB}" srcOrd="5" destOrd="0" presId="urn:microsoft.com/office/officeart/2005/8/layout/vList3"/>
    <dgm:cxn modelId="{C647484B-62F1-44F0-B2D4-D4883FCE7088}" type="presParOf" srcId="{5A1A049C-7B79-45C2-8C9E-747A53A5DC40}" destId="{9C2A88F4-D266-4AB9-B479-8BA4ACF0032B}" srcOrd="6" destOrd="0" presId="urn:microsoft.com/office/officeart/2005/8/layout/vList3"/>
    <dgm:cxn modelId="{A2D591E5-0608-443D-B600-57405C52AC2D}" type="presParOf" srcId="{9C2A88F4-D266-4AB9-B479-8BA4ACF0032B}" destId="{73A6D66C-988B-42F0-A7E0-CDFFEA69BCE1}" srcOrd="0" destOrd="0" presId="urn:microsoft.com/office/officeart/2005/8/layout/vList3"/>
    <dgm:cxn modelId="{1F198C18-DA40-436F-8996-7AA7E363F40D}" type="presParOf" srcId="{9C2A88F4-D266-4AB9-B479-8BA4ACF0032B}" destId="{37F2ABD9-B664-49B1-8D37-378E8D8BCA08}" srcOrd="1" destOrd="0" presId="urn:microsoft.com/office/officeart/2005/8/layout/vList3"/>
    <dgm:cxn modelId="{10211BC4-3BC9-4604-B86A-403BEAB8BB5B}" type="presParOf" srcId="{5A1A049C-7B79-45C2-8C9E-747A53A5DC40}" destId="{1940485C-A9AB-45DF-B45B-EC772ACE0C8B}" srcOrd="7" destOrd="0" presId="urn:microsoft.com/office/officeart/2005/8/layout/vList3"/>
    <dgm:cxn modelId="{E71C7981-DB91-4422-BBB2-AE03A5D1D5A8}" type="presParOf" srcId="{5A1A049C-7B79-45C2-8C9E-747A53A5DC40}" destId="{9BB1306F-8922-4FA2-898D-67BBE7910355}" srcOrd="8" destOrd="0" presId="urn:microsoft.com/office/officeart/2005/8/layout/vList3"/>
    <dgm:cxn modelId="{3CA6CD46-DC96-4980-B52D-F523A6604DE2}" type="presParOf" srcId="{9BB1306F-8922-4FA2-898D-67BBE7910355}" destId="{5AE16D36-E9A4-47B4-9798-4B0904C3FE1C}" srcOrd="0" destOrd="0" presId="urn:microsoft.com/office/officeart/2005/8/layout/vList3"/>
    <dgm:cxn modelId="{B6BEED52-F381-48F3-B4AE-5505AB72084A}" type="presParOf" srcId="{9BB1306F-8922-4FA2-898D-67BBE7910355}" destId="{37C0DF1D-4AB2-4579-B998-37C0FBEEE2FA}" srcOrd="1" destOrd="0" presId="urn:microsoft.com/office/officeart/2005/8/layout/vList3"/>
    <dgm:cxn modelId="{91D82475-85F2-451B-90A2-E5AB10A76DD0}" type="presParOf" srcId="{5A1A049C-7B79-45C2-8C9E-747A53A5DC40}" destId="{BB621D0F-B411-49E3-94E6-FD83A8C7CA82}" srcOrd="9" destOrd="0" presId="urn:microsoft.com/office/officeart/2005/8/layout/vList3"/>
    <dgm:cxn modelId="{41B039F2-9BB2-4C58-A490-E87A9B9E171C}" type="presParOf" srcId="{5A1A049C-7B79-45C2-8C9E-747A53A5DC40}" destId="{1194E95A-9A95-4DA8-88B8-085EB8B976A8}" srcOrd="10" destOrd="0" presId="urn:microsoft.com/office/officeart/2005/8/layout/vList3"/>
    <dgm:cxn modelId="{E8FE942B-2C87-4437-8195-F6BB0A17DB94}" type="presParOf" srcId="{1194E95A-9A95-4DA8-88B8-085EB8B976A8}" destId="{94572386-2430-4EE9-9127-D48915E0B0C0}" srcOrd="0" destOrd="0" presId="urn:microsoft.com/office/officeart/2005/8/layout/vList3"/>
    <dgm:cxn modelId="{ADE5B772-6FD5-4115-ACC9-47B3E59D7229}" type="presParOf" srcId="{1194E95A-9A95-4DA8-88B8-085EB8B976A8}" destId="{7B595B16-DEEB-4733-A5D2-1374C59F584B}" srcOrd="1" destOrd="0" presId="urn:microsoft.com/office/officeart/2005/8/layout/vList3"/>
    <dgm:cxn modelId="{3AF2482E-C1A5-4BE1-86AB-E3D2CF399CB8}" type="presParOf" srcId="{5A1A049C-7B79-45C2-8C9E-747A53A5DC40}" destId="{6CA8B8A5-8A7D-4398-96BD-6D4EF5580B09}" srcOrd="11" destOrd="0" presId="urn:microsoft.com/office/officeart/2005/8/layout/vList3"/>
    <dgm:cxn modelId="{F087E304-D9CF-411B-A820-3C9C8CE1D388}" type="presParOf" srcId="{5A1A049C-7B79-45C2-8C9E-747A53A5DC40}" destId="{2542F2B6-9F1D-41E1-9507-08740FC7F436}" srcOrd="12" destOrd="0" presId="urn:microsoft.com/office/officeart/2005/8/layout/vList3"/>
    <dgm:cxn modelId="{D3356B5F-B9FC-407E-A150-3BD7A64DC018}" type="presParOf" srcId="{2542F2B6-9F1D-41E1-9507-08740FC7F436}" destId="{6730F0C4-2592-4133-B974-4B5A7E64811E}" srcOrd="0" destOrd="0" presId="urn:microsoft.com/office/officeart/2005/8/layout/vList3"/>
    <dgm:cxn modelId="{5EB7C06C-7AC7-4D00-AE3E-06FF8A78110B}" type="presParOf" srcId="{2542F2B6-9F1D-41E1-9507-08740FC7F436}" destId="{3090D3E3-A4A5-4322-B44E-5C0B2012AF3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A8C238F-F6FB-4F76-8C31-E21E6E6072F4}" type="doc">
      <dgm:prSet loTypeId="urn:microsoft.com/office/officeart/2005/8/layout/default#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D5D47F45-8611-4946-804A-E084A53F006B}">
      <dgm:prSet phldrT="[Текст]"/>
      <dgm:spPr/>
      <dgm:t>
        <a:bodyPr/>
        <a:lstStyle/>
        <a:p>
          <a:r>
            <a:rPr lang="ru-RU" dirty="0" smtClean="0"/>
            <a:t>  Базовые</a:t>
          </a:r>
          <a:endParaRPr lang="ru-RU" dirty="0"/>
        </a:p>
      </dgm:t>
    </dgm:pt>
    <dgm:pt modelId="{49172A7C-2102-4A55-A54F-BA89384F6D03}" type="parTrans" cxnId="{5AD350C5-0C49-4D9B-95E9-2813760C6468}">
      <dgm:prSet/>
      <dgm:spPr/>
      <dgm:t>
        <a:bodyPr/>
        <a:lstStyle/>
        <a:p>
          <a:endParaRPr lang="ru-RU"/>
        </a:p>
      </dgm:t>
    </dgm:pt>
    <dgm:pt modelId="{45A326E9-C6B7-46F4-85A1-F4A3CD48C116}" type="sibTrans" cxnId="{5AD350C5-0C49-4D9B-95E9-2813760C6468}">
      <dgm:prSet/>
      <dgm:spPr/>
      <dgm:t>
        <a:bodyPr/>
        <a:lstStyle/>
        <a:p>
          <a:endParaRPr lang="ru-RU"/>
        </a:p>
      </dgm:t>
    </dgm:pt>
    <dgm:pt modelId="{FF5EF7A5-DCC3-4C74-9744-20EE1D9B12EF}">
      <dgm:prSet phldrT="[Текст]"/>
      <dgm:spPr/>
      <dgm:t>
        <a:bodyPr/>
        <a:lstStyle/>
        <a:p>
          <a:r>
            <a:rPr lang="ru-RU" dirty="0" smtClean="0"/>
            <a:t> Неформальные</a:t>
          </a:r>
          <a:endParaRPr lang="ru-RU" dirty="0"/>
        </a:p>
      </dgm:t>
    </dgm:pt>
    <dgm:pt modelId="{19C7030F-0F82-4F72-9C3A-B1F5CA60046B}" type="parTrans" cxnId="{32848D72-0341-4345-AA5F-824A97199AE4}">
      <dgm:prSet/>
      <dgm:spPr/>
      <dgm:t>
        <a:bodyPr/>
        <a:lstStyle/>
        <a:p>
          <a:endParaRPr lang="ru-RU"/>
        </a:p>
      </dgm:t>
    </dgm:pt>
    <dgm:pt modelId="{C9CCC454-75E5-40E3-A18F-99AD5CA999EC}" type="sibTrans" cxnId="{32848D72-0341-4345-AA5F-824A97199AE4}">
      <dgm:prSet/>
      <dgm:spPr/>
      <dgm:t>
        <a:bodyPr/>
        <a:lstStyle/>
        <a:p>
          <a:endParaRPr lang="ru-RU"/>
        </a:p>
      </dgm:t>
    </dgm:pt>
    <dgm:pt modelId="{72AA1D36-D81C-4DF9-9DFE-0C801EA9B1DC}">
      <dgm:prSet phldrT="[Текст]"/>
      <dgm:spPr/>
      <dgm:t>
        <a:bodyPr/>
        <a:lstStyle/>
        <a:p>
          <a:r>
            <a:rPr lang="ru-RU" dirty="0" smtClean="0"/>
            <a:t> Формальные</a:t>
          </a:r>
          <a:endParaRPr lang="ru-RU" dirty="0"/>
        </a:p>
      </dgm:t>
    </dgm:pt>
    <dgm:pt modelId="{71B6ADEA-29F5-4211-B1D2-3C8F426E60B1}" type="parTrans" cxnId="{061576C6-EAA0-4E75-A1EF-4261DC77A2E2}">
      <dgm:prSet/>
      <dgm:spPr/>
      <dgm:t>
        <a:bodyPr/>
        <a:lstStyle/>
        <a:p>
          <a:endParaRPr lang="ru-RU"/>
        </a:p>
      </dgm:t>
    </dgm:pt>
    <dgm:pt modelId="{D5D856B6-3B08-4624-B13E-592E67DBDE4C}" type="sibTrans" cxnId="{061576C6-EAA0-4E75-A1EF-4261DC77A2E2}">
      <dgm:prSet/>
      <dgm:spPr/>
      <dgm:t>
        <a:bodyPr/>
        <a:lstStyle/>
        <a:p>
          <a:endParaRPr lang="ru-RU"/>
        </a:p>
      </dgm:t>
    </dgm:pt>
    <dgm:pt modelId="{05910545-76BB-4602-A9D7-1C99868999C5}" type="pres">
      <dgm:prSet presAssocID="{CA8C238F-F6FB-4F76-8C31-E21E6E6072F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904CD6-BB0D-47DD-852C-901211E5362C}" type="pres">
      <dgm:prSet presAssocID="{D5D47F45-8611-4946-804A-E084A53F006B}" presName="node" presStyleLbl="node1" presStyleIdx="0" presStyleCnt="3" custLinFactNeighborX="-14470" custLinFactNeighborY="-17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D89A9-CE60-4393-91BE-E8E03C290315}" type="pres">
      <dgm:prSet presAssocID="{45A326E9-C6B7-46F4-85A1-F4A3CD48C116}" presName="sibTrans" presStyleCnt="0"/>
      <dgm:spPr/>
      <dgm:t>
        <a:bodyPr/>
        <a:lstStyle/>
        <a:p>
          <a:endParaRPr lang="ru-RU"/>
        </a:p>
      </dgm:t>
    </dgm:pt>
    <dgm:pt modelId="{0AA219FC-434C-41D1-B613-8071328F6DBF}" type="pres">
      <dgm:prSet presAssocID="{72AA1D36-D81C-4DF9-9DFE-0C801EA9B1D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11052-CA4E-4AEF-877E-C1DF712CE3D8}" type="pres">
      <dgm:prSet presAssocID="{D5D856B6-3B08-4624-B13E-592E67DBDE4C}" presName="sibTrans" presStyleCnt="0"/>
      <dgm:spPr/>
      <dgm:t>
        <a:bodyPr/>
        <a:lstStyle/>
        <a:p>
          <a:endParaRPr lang="ru-RU"/>
        </a:p>
      </dgm:t>
    </dgm:pt>
    <dgm:pt modelId="{4125E0A5-E59B-44BF-8BCD-6285B7831B42}" type="pres">
      <dgm:prSet presAssocID="{FF5EF7A5-DCC3-4C74-9744-20EE1D9B12E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9195AB-8250-45FC-957C-5E67E4D758B5}" type="presOf" srcId="{CA8C238F-F6FB-4F76-8C31-E21E6E6072F4}" destId="{05910545-76BB-4602-A9D7-1C99868999C5}" srcOrd="0" destOrd="0" presId="urn:microsoft.com/office/officeart/2005/8/layout/default#1"/>
    <dgm:cxn modelId="{5AD350C5-0C49-4D9B-95E9-2813760C6468}" srcId="{CA8C238F-F6FB-4F76-8C31-E21E6E6072F4}" destId="{D5D47F45-8611-4946-804A-E084A53F006B}" srcOrd="0" destOrd="0" parTransId="{49172A7C-2102-4A55-A54F-BA89384F6D03}" sibTransId="{45A326E9-C6B7-46F4-85A1-F4A3CD48C116}"/>
    <dgm:cxn modelId="{06BC5E36-1666-4072-A2B2-643F7E89687A}" type="presOf" srcId="{72AA1D36-D81C-4DF9-9DFE-0C801EA9B1DC}" destId="{0AA219FC-434C-41D1-B613-8071328F6DBF}" srcOrd="0" destOrd="0" presId="urn:microsoft.com/office/officeart/2005/8/layout/default#1"/>
    <dgm:cxn modelId="{061576C6-EAA0-4E75-A1EF-4261DC77A2E2}" srcId="{CA8C238F-F6FB-4F76-8C31-E21E6E6072F4}" destId="{72AA1D36-D81C-4DF9-9DFE-0C801EA9B1DC}" srcOrd="1" destOrd="0" parTransId="{71B6ADEA-29F5-4211-B1D2-3C8F426E60B1}" sibTransId="{D5D856B6-3B08-4624-B13E-592E67DBDE4C}"/>
    <dgm:cxn modelId="{860D1AB2-BFD3-4656-9E26-1CBDA963B94B}" type="presOf" srcId="{FF5EF7A5-DCC3-4C74-9744-20EE1D9B12EF}" destId="{4125E0A5-E59B-44BF-8BCD-6285B7831B42}" srcOrd="0" destOrd="0" presId="urn:microsoft.com/office/officeart/2005/8/layout/default#1"/>
    <dgm:cxn modelId="{32848D72-0341-4345-AA5F-824A97199AE4}" srcId="{CA8C238F-F6FB-4F76-8C31-E21E6E6072F4}" destId="{FF5EF7A5-DCC3-4C74-9744-20EE1D9B12EF}" srcOrd="2" destOrd="0" parTransId="{19C7030F-0F82-4F72-9C3A-B1F5CA60046B}" sibTransId="{C9CCC454-75E5-40E3-A18F-99AD5CA999EC}"/>
    <dgm:cxn modelId="{5ADC55FF-EF07-44C6-AC5B-3C620A5F09E6}" type="presOf" srcId="{D5D47F45-8611-4946-804A-E084A53F006B}" destId="{70904CD6-BB0D-47DD-852C-901211E5362C}" srcOrd="0" destOrd="0" presId="urn:microsoft.com/office/officeart/2005/8/layout/default#1"/>
    <dgm:cxn modelId="{B69A66E8-5E66-4228-9E0C-4836A7945449}" type="presParOf" srcId="{05910545-76BB-4602-A9D7-1C99868999C5}" destId="{70904CD6-BB0D-47DD-852C-901211E5362C}" srcOrd="0" destOrd="0" presId="urn:microsoft.com/office/officeart/2005/8/layout/default#1"/>
    <dgm:cxn modelId="{86B4B5D2-D587-4B05-A0B8-B3905CC5F388}" type="presParOf" srcId="{05910545-76BB-4602-A9D7-1C99868999C5}" destId="{0D3D89A9-CE60-4393-91BE-E8E03C290315}" srcOrd="1" destOrd="0" presId="urn:microsoft.com/office/officeart/2005/8/layout/default#1"/>
    <dgm:cxn modelId="{3135C444-AA5C-469F-9CC5-B6B0A37CEA37}" type="presParOf" srcId="{05910545-76BB-4602-A9D7-1C99868999C5}" destId="{0AA219FC-434C-41D1-B613-8071328F6DBF}" srcOrd="2" destOrd="0" presId="urn:microsoft.com/office/officeart/2005/8/layout/default#1"/>
    <dgm:cxn modelId="{8DDB5E5A-9348-47AB-83C7-4B65E793EE67}" type="presParOf" srcId="{05910545-76BB-4602-A9D7-1C99868999C5}" destId="{17E11052-CA4E-4AEF-877E-C1DF712CE3D8}" srcOrd="3" destOrd="0" presId="urn:microsoft.com/office/officeart/2005/8/layout/default#1"/>
    <dgm:cxn modelId="{F24BBBA6-E5DC-4636-9548-2D90C36F75DE}" type="presParOf" srcId="{05910545-76BB-4602-A9D7-1C99868999C5}" destId="{4125E0A5-E59B-44BF-8BCD-6285B7831B42}" srcOrd="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A8C238F-F6FB-4F76-8C31-E21E6E6072F4}" type="doc">
      <dgm:prSet loTypeId="urn:microsoft.com/office/officeart/2005/8/layout/default#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ru-RU"/>
        </a:p>
      </dgm:t>
    </dgm:pt>
    <dgm:pt modelId="{D5D47F45-8611-4946-804A-E084A53F006B}">
      <dgm:prSet phldrT="[Текст]"/>
      <dgm:spPr/>
      <dgm:t>
        <a:bodyPr/>
        <a:lstStyle/>
        <a:p>
          <a:r>
            <a:rPr lang="ru-RU" dirty="0" smtClean="0"/>
            <a:t>  Вопросы  и  задания</a:t>
          </a:r>
          <a:endParaRPr lang="ru-RU" dirty="0"/>
        </a:p>
      </dgm:t>
    </dgm:pt>
    <dgm:pt modelId="{49172A7C-2102-4A55-A54F-BA89384F6D03}" type="parTrans" cxnId="{5AD350C5-0C49-4D9B-95E9-2813760C6468}">
      <dgm:prSet/>
      <dgm:spPr/>
      <dgm:t>
        <a:bodyPr/>
        <a:lstStyle/>
        <a:p>
          <a:endParaRPr lang="ru-RU"/>
        </a:p>
      </dgm:t>
    </dgm:pt>
    <dgm:pt modelId="{45A326E9-C6B7-46F4-85A1-F4A3CD48C116}" type="sibTrans" cxnId="{5AD350C5-0C49-4D9B-95E9-2813760C6468}">
      <dgm:prSet/>
      <dgm:spPr/>
      <dgm:t>
        <a:bodyPr/>
        <a:lstStyle/>
        <a:p>
          <a:endParaRPr lang="ru-RU"/>
        </a:p>
      </dgm:t>
    </dgm:pt>
    <dgm:pt modelId="{FF5EF7A5-DCC3-4C74-9744-20EE1D9B12EF}">
      <dgm:prSet phldrT="[Текст]"/>
      <dgm:spPr/>
      <dgm:t>
        <a:bodyPr/>
        <a:lstStyle/>
        <a:p>
          <a:r>
            <a:rPr lang="ru-RU" dirty="0" smtClean="0"/>
            <a:t> Соревнования,  викторины</a:t>
          </a:r>
          <a:endParaRPr lang="ru-RU" dirty="0"/>
        </a:p>
      </dgm:t>
    </dgm:pt>
    <dgm:pt modelId="{19C7030F-0F82-4F72-9C3A-B1F5CA60046B}" type="parTrans" cxnId="{32848D72-0341-4345-AA5F-824A97199AE4}">
      <dgm:prSet/>
      <dgm:spPr/>
      <dgm:t>
        <a:bodyPr/>
        <a:lstStyle/>
        <a:p>
          <a:endParaRPr lang="ru-RU"/>
        </a:p>
      </dgm:t>
    </dgm:pt>
    <dgm:pt modelId="{C9CCC454-75E5-40E3-A18F-99AD5CA999EC}" type="sibTrans" cxnId="{32848D72-0341-4345-AA5F-824A97199AE4}">
      <dgm:prSet/>
      <dgm:spPr/>
      <dgm:t>
        <a:bodyPr/>
        <a:lstStyle/>
        <a:p>
          <a:endParaRPr lang="ru-RU"/>
        </a:p>
      </dgm:t>
    </dgm:pt>
    <dgm:pt modelId="{CD45D9DD-0998-4C66-B579-4C474433CAAA}">
      <dgm:prSet phldrT="[Текст]"/>
      <dgm:spPr/>
      <dgm:t>
        <a:bodyPr/>
        <a:lstStyle/>
        <a:p>
          <a:r>
            <a:rPr lang="ru-RU" dirty="0" smtClean="0"/>
            <a:t>Прием «Зигзаг»</a:t>
          </a:r>
          <a:endParaRPr lang="ru-RU" dirty="0"/>
        </a:p>
      </dgm:t>
    </dgm:pt>
    <dgm:pt modelId="{FF703996-72B5-46B3-ABA8-A6EC1118CA6E}" type="parTrans" cxnId="{F5F64B3A-B1A2-4F68-89A5-B5A34C228759}">
      <dgm:prSet/>
      <dgm:spPr/>
      <dgm:t>
        <a:bodyPr/>
        <a:lstStyle/>
        <a:p>
          <a:endParaRPr lang="ru-RU"/>
        </a:p>
      </dgm:t>
    </dgm:pt>
    <dgm:pt modelId="{95E3AA53-87A1-4CD8-8D6D-A0E62E50DE03}" type="sibTrans" cxnId="{F5F64B3A-B1A2-4F68-89A5-B5A34C228759}">
      <dgm:prSet/>
      <dgm:spPr/>
      <dgm:t>
        <a:bodyPr/>
        <a:lstStyle/>
        <a:p>
          <a:endParaRPr lang="ru-RU"/>
        </a:p>
      </dgm:t>
    </dgm:pt>
    <dgm:pt modelId="{72AA1D36-D81C-4DF9-9DFE-0C801EA9B1DC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ru-RU" dirty="0" err="1" smtClean="0"/>
            <a:t>Взаимоопрос</a:t>
          </a:r>
          <a:endParaRPr lang="ru-RU" dirty="0"/>
        </a:p>
      </dgm:t>
    </dgm:pt>
    <dgm:pt modelId="{71B6ADEA-29F5-4211-B1D2-3C8F426E60B1}" type="parTrans" cxnId="{061576C6-EAA0-4E75-A1EF-4261DC77A2E2}">
      <dgm:prSet/>
      <dgm:spPr/>
      <dgm:t>
        <a:bodyPr/>
        <a:lstStyle/>
        <a:p>
          <a:endParaRPr lang="ru-RU"/>
        </a:p>
      </dgm:t>
    </dgm:pt>
    <dgm:pt modelId="{D5D856B6-3B08-4624-B13E-592E67DBDE4C}" type="sibTrans" cxnId="{061576C6-EAA0-4E75-A1EF-4261DC77A2E2}">
      <dgm:prSet/>
      <dgm:spPr/>
      <dgm:t>
        <a:bodyPr/>
        <a:lstStyle/>
        <a:p>
          <a:endParaRPr lang="ru-RU"/>
        </a:p>
      </dgm:t>
    </dgm:pt>
    <dgm:pt modelId="{6547320C-1040-41D0-BBEC-7DFD44AFB110}">
      <dgm:prSet phldrT="[Текст]"/>
      <dgm:spPr/>
      <dgm:t>
        <a:bodyPr/>
        <a:lstStyle/>
        <a:p>
          <a:r>
            <a:rPr lang="ru-RU" dirty="0" smtClean="0"/>
            <a:t> «Мозговой  штурм»</a:t>
          </a:r>
          <a:endParaRPr lang="ru-RU" dirty="0"/>
        </a:p>
      </dgm:t>
    </dgm:pt>
    <dgm:pt modelId="{29C5AA6A-F65D-4B06-AC7D-A713ECC52F62}" type="parTrans" cxnId="{0D146267-F0AC-41BE-BBF0-2C96EE39550A}">
      <dgm:prSet/>
      <dgm:spPr/>
      <dgm:t>
        <a:bodyPr/>
        <a:lstStyle/>
        <a:p>
          <a:endParaRPr lang="ru-RU"/>
        </a:p>
      </dgm:t>
    </dgm:pt>
    <dgm:pt modelId="{54BAA380-160C-497E-878D-8FDB7C0EFD0C}" type="sibTrans" cxnId="{0D146267-F0AC-41BE-BBF0-2C96EE39550A}">
      <dgm:prSet/>
      <dgm:spPr/>
      <dgm:t>
        <a:bodyPr/>
        <a:lstStyle/>
        <a:p>
          <a:endParaRPr lang="ru-RU"/>
        </a:p>
      </dgm:t>
    </dgm:pt>
    <dgm:pt modelId="{ACBF9A6C-666F-49EE-8EBE-6892EEC25D40}">
      <dgm:prSet phldrT="[Текст]"/>
      <dgm:spPr/>
      <dgm:t>
        <a:bodyPr/>
        <a:lstStyle/>
        <a:p>
          <a:r>
            <a:rPr lang="ru-RU" dirty="0" smtClean="0"/>
            <a:t>«Учимся   вместе»</a:t>
          </a:r>
          <a:endParaRPr lang="ru-RU" dirty="0"/>
        </a:p>
      </dgm:t>
    </dgm:pt>
    <dgm:pt modelId="{C806011A-DDAE-4FDA-8012-A8511CC4F0E6}" type="parTrans" cxnId="{32D95D7D-3921-4E3F-A479-DBE743A1B836}">
      <dgm:prSet/>
      <dgm:spPr/>
      <dgm:t>
        <a:bodyPr/>
        <a:lstStyle/>
        <a:p>
          <a:endParaRPr lang="ru-RU"/>
        </a:p>
      </dgm:t>
    </dgm:pt>
    <dgm:pt modelId="{3BB04F90-B03B-45FF-A632-B8DC7E6CC3D4}" type="sibTrans" cxnId="{32D95D7D-3921-4E3F-A479-DBE743A1B836}">
      <dgm:prSet/>
      <dgm:spPr/>
      <dgm:t>
        <a:bodyPr/>
        <a:lstStyle/>
        <a:p>
          <a:endParaRPr lang="ru-RU"/>
        </a:p>
      </dgm:t>
    </dgm:pt>
    <dgm:pt modelId="{05910545-76BB-4602-A9D7-1C99868999C5}" type="pres">
      <dgm:prSet presAssocID="{CA8C238F-F6FB-4F76-8C31-E21E6E6072F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904CD6-BB0D-47DD-852C-901211E5362C}" type="pres">
      <dgm:prSet presAssocID="{D5D47F45-8611-4946-804A-E084A53F006B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D89A9-CE60-4393-91BE-E8E03C290315}" type="pres">
      <dgm:prSet presAssocID="{45A326E9-C6B7-46F4-85A1-F4A3CD48C116}" presName="sibTrans" presStyleCnt="0"/>
      <dgm:spPr/>
      <dgm:t>
        <a:bodyPr/>
        <a:lstStyle/>
        <a:p>
          <a:endParaRPr lang="ru-RU"/>
        </a:p>
      </dgm:t>
    </dgm:pt>
    <dgm:pt modelId="{0AA219FC-434C-41D1-B613-8071328F6DBF}" type="pres">
      <dgm:prSet presAssocID="{72AA1D36-D81C-4DF9-9DFE-0C801EA9B1DC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11052-CA4E-4AEF-877E-C1DF712CE3D8}" type="pres">
      <dgm:prSet presAssocID="{D5D856B6-3B08-4624-B13E-592E67DBDE4C}" presName="sibTrans" presStyleCnt="0"/>
      <dgm:spPr/>
      <dgm:t>
        <a:bodyPr/>
        <a:lstStyle/>
        <a:p>
          <a:endParaRPr lang="ru-RU"/>
        </a:p>
      </dgm:t>
    </dgm:pt>
    <dgm:pt modelId="{4E9BA739-A8C5-4FC4-ABD4-4A2008202A61}" type="pres">
      <dgm:prSet presAssocID="{6547320C-1040-41D0-BBEC-7DFD44AFB110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62370F-690D-4A16-91FC-AEE163C2052B}" type="pres">
      <dgm:prSet presAssocID="{54BAA380-160C-497E-878D-8FDB7C0EFD0C}" presName="sibTrans" presStyleCnt="0"/>
      <dgm:spPr/>
      <dgm:t>
        <a:bodyPr/>
        <a:lstStyle/>
        <a:p>
          <a:endParaRPr lang="ru-RU"/>
        </a:p>
      </dgm:t>
    </dgm:pt>
    <dgm:pt modelId="{4125E0A5-E59B-44BF-8BCD-6285B7831B42}" type="pres">
      <dgm:prSet presAssocID="{FF5EF7A5-DCC3-4C74-9744-20EE1D9B12EF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209029-8F68-4749-A10E-092BC5F28654}" type="pres">
      <dgm:prSet presAssocID="{C9CCC454-75E5-40E3-A18F-99AD5CA999EC}" presName="sibTrans" presStyleCnt="0"/>
      <dgm:spPr/>
      <dgm:t>
        <a:bodyPr/>
        <a:lstStyle/>
        <a:p>
          <a:endParaRPr lang="ru-RU"/>
        </a:p>
      </dgm:t>
    </dgm:pt>
    <dgm:pt modelId="{62328851-DA97-46F3-A1E5-BE0B73537FE8}" type="pres">
      <dgm:prSet presAssocID="{ACBF9A6C-666F-49EE-8EBE-6892EEC25D40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B0DFB5-2338-4AEC-AE62-8B646F8B7E73}" type="pres">
      <dgm:prSet presAssocID="{3BB04F90-B03B-45FF-A632-B8DC7E6CC3D4}" presName="sibTrans" presStyleCnt="0"/>
      <dgm:spPr/>
      <dgm:t>
        <a:bodyPr/>
        <a:lstStyle/>
        <a:p>
          <a:endParaRPr lang="ru-RU"/>
        </a:p>
      </dgm:t>
    </dgm:pt>
    <dgm:pt modelId="{5C1A4900-45C7-4192-829B-AAF5E9403A29}" type="pres">
      <dgm:prSet presAssocID="{CD45D9DD-0998-4C66-B579-4C474433CAAA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701A1CB-B426-442B-8DF4-984147DC2899}" type="presOf" srcId="{CA8C238F-F6FB-4F76-8C31-E21E6E6072F4}" destId="{05910545-76BB-4602-A9D7-1C99868999C5}" srcOrd="0" destOrd="0" presId="urn:microsoft.com/office/officeart/2005/8/layout/default#1"/>
    <dgm:cxn modelId="{178AD325-6BC8-4A39-8524-B70FCA52B625}" type="presOf" srcId="{CD45D9DD-0998-4C66-B579-4C474433CAAA}" destId="{5C1A4900-45C7-4192-829B-AAF5E9403A29}" srcOrd="0" destOrd="0" presId="urn:microsoft.com/office/officeart/2005/8/layout/default#1"/>
    <dgm:cxn modelId="{B5D193B1-94E9-4686-87D2-7C2630E1A24E}" type="presOf" srcId="{ACBF9A6C-666F-49EE-8EBE-6892EEC25D40}" destId="{62328851-DA97-46F3-A1E5-BE0B73537FE8}" srcOrd="0" destOrd="0" presId="urn:microsoft.com/office/officeart/2005/8/layout/default#1"/>
    <dgm:cxn modelId="{32D95D7D-3921-4E3F-A479-DBE743A1B836}" srcId="{CA8C238F-F6FB-4F76-8C31-E21E6E6072F4}" destId="{ACBF9A6C-666F-49EE-8EBE-6892EEC25D40}" srcOrd="4" destOrd="0" parTransId="{C806011A-DDAE-4FDA-8012-A8511CC4F0E6}" sibTransId="{3BB04F90-B03B-45FF-A632-B8DC7E6CC3D4}"/>
    <dgm:cxn modelId="{F5F64B3A-B1A2-4F68-89A5-B5A34C228759}" srcId="{CA8C238F-F6FB-4F76-8C31-E21E6E6072F4}" destId="{CD45D9DD-0998-4C66-B579-4C474433CAAA}" srcOrd="5" destOrd="0" parTransId="{FF703996-72B5-46B3-ABA8-A6EC1118CA6E}" sibTransId="{95E3AA53-87A1-4CD8-8D6D-A0E62E50DE03}"/>
    <dgm:cxn modelId="{5AD350C5-0C49-4D9B-95E9-2813760C6468}" srcId="{CA8C238F-F6FB-4F76-8C31-E21E6E6072F4}" destId="{D5D47F45-8611-4946-804A-E084A53F006B}" srcOrd="0" destOrd="0" parTransId="{49172A7C-2102-4A55-A54F-BA89384F6D03}" sibTransId="{45A326E9-C6B7-46F4-85A1-F4A3CD48C116}"/>
    <dgm:cxn modelId="{061576C6-EAA0-4E75-A1EF-4261DC77A2E2}" srcId="{CA8C238F-F6FB-4F76-8C31-E21E6E6072F4}" destId="{72AA1D36-D81C-4DF9-9DFE-0C801EA9B1DC}" srcOrd="1" destOrd="0" parTransId="{71B6ADEA-29F5-4211-B1D2-3C8F426E60B1}" sibTransId="{D5D856B6-3B08-4624-B13E-592E67DBDE4C}"/>
    <dgm:cxn modelId="{056BB0F3-D89A-4C06-AB62-F0902D41AFBD}" type="presOf" srcId="{6547320C-1040-41D0-BBEC-7DFD44AFB110}" destId="{4E9BA739-A8C5-4FC4-ABD4-4A2008202A61}" srcOrd="0" destOrd="0" presId="urn:microsoft.com/office/officeart/2005/8/layout/default#1"/>
    <dgm:cxn modelId="{0D146267-F0AC-41BE-BBF0-2C96EE39550A}" srcId="{CA8C238F-F6FB-4F76-8C31-E21E6E6072F4}" destId="{6547320C-1040-41D0-BBEC-7DFD44AFB110}" srcOrd="2" destOrd="0" parTransId="{29C5AA6A-F65D-4B06-AC7D-A713ECC52F62}" sibTransId="{54BAA380-160C-497E-878D-8FDB7C0EFD0C}"/>
    <dgm:cxn modelId="{37C6EBB5-29F5-4243-9FF5-DF1E804908AD}" type="presOf" srcId="{72AA1D36-D81C-4DF9-9DFE-0C801EA9B1DC}" destId="{0AA219FC-434C-41D1-B613-8071328F6DBF}" srcOrd="0" destOrd="0" presId="urn:microsoft.com/office/officeart/2005/8/layout/default#1"/>
    <dgm:cxn modelId="{32848D72-0341-4345-AA5F-824A97199AE4}" srcId="{CA8C238F-F6FB-4F76-8C31-E21E6E6072F4}" destId="{FF5EF7A5-DCC3-4C74-9744-20EE1D9B12EF}" srcOrd="3" destOrd="0" parTransId="{19C7030F-0F82-4F72-9C3A-B1F5CA60046B}" sibTransId="{C9CCC454-75E5-40E3-A18F-99AD5CA999EC}"/>
    <dgm:cxn modelId="{E233AB4C-8FF5-4C84-911F-F8D6391FED21}" type="presOf" srcId="{D5D47F45-8611-4946-804A-E084A53F006B}" destId="{70904CD6-BB0D-47DD-852C-901211E5362C}" srcOrd="0" destOrd="0" presId="urn:microsoft.com/office/officeart/2005/8/layout/default#1"/>
    <dgm:cxn modelId="{B0A16F6F-ABE7-41E1-BFB4-7C3673842412}" type="presOf" srcId="{FF5EF7A5-DCC3-4C74-9744-20EE1D9B12EF}" destId="{4125E0A5-E59B-44BF-8BCD-6285B7831B42}" srcOrd="0" destOrd="0" presId="urn:microsoft.com/office/officeart/2005/8/layout/default#1"/>
    <dgm:cxn modelId="{E6D65F0A-056C-4089-8135-6693279119A2}" type="presParOf" srcId="{05910545-76BB-4602-A9D7-1C99868999C5}" destId="{70904CD6-BB0D-47DD-852C-901211E5362C}" srcOrd="0" destOrd="0" presId="urn:microsoft.com/office/officeart/2005/8/layout/default#1"/>
    <dgm:cxn modelId="{22083A7B-CE99-442E-B1A9-0ED4652E652B}" type="presParOf" srcId="{05910545-76BB-4602-A9D7-1C99868999C5}" destId="{0D3D89A9-CE60-4393-91BE-E8E03C290315}" srcOrd="1" destOrd="0" presId="urn:microsoft.com/office/officeart/2005/8/layout/default#1"/>
    <dgm:cxn modelId="{EE79AE53-C125-45FF-AC16-87E4EEBD3508}" type="presParOf" srcId="{05910545-76BB-4602-A9D7-1C99868999C5}" destId="{0AA219FC-434C-41D1-B613-8071328F6DBF}" srcOrd="2" destOrd="0" presId="urn:microsoft.com/office/officeart/2005/8/layout/default#1"/>
    <dgm:cxn modelId="{BCF36EC1-EB68-499B-9D9D-6524ACCDAAF4}" type="presParOf" srcId="{05910545-76BB-4602-A9D7-1C99868999C5}" destId="{17E11052-CA4E-4AEF-877E-C1DF712CE3D8}" srcOrd="3" destOrd="0" presId="urn:microsoft.com/office/officeart/2005/8/layout/default#1"/>
    <dgm:cxn modelId="{37EB3910-09C3-4FE5-9DFB-F0232C02DF9C}" type="presParOf" srcId="{05910545-76BB-4602-A9D7-1C99868999C5}" destId="{4E9BA739-A8C5-4FC4-ABD4-4A2008202A61}" srcOrd="4" destOrd="0" presId="urn:microsoft.com/office/officeart/2005/8/layout/default#1"/>
    <dgm:cxn modelId="{FA737858-8776-43E0-AB58-2D722B98F040}" type="presParOf" srcId="{05910545-76BB-4602-A9D7-1C99868999C5}" destId="{9862370F-690D-4A16-91FC-AEE163C2052B}" srcOrd="5" destOrd="0" presId="urn:microsoft.com/office/officeart/2005/8/layout/default#1"/>
    <dgm:cxn modelId="{11E8E926-A565-483F-992C-E076326FDAEB}" type="presParOf" srcId="{05910545-76BB-4602-A9D7-1C99868999C5}" destId="{4125E0A5-E59B-44BF-8BCD-6285B7831B42}" srcOrd="6" destOrd="0" presId="urn:microsoft.com/office/officeart/2005/8/layout/default#1"/>
    <dgm:cxn modelId="{2E50FCD6-6AFC-48FA-B9C8-ADB58D0F4B1B}" type="presParOf" srcId="{05910545-76BB-4602-A9D7-1C99868999C5}" destId="{29209029-8F68-4749-A10E-092BC5F28654}" srcOrd="7" destOrd="0" presId="urn:microsoft.com/office/officeart/2005/8/layout/default#1"/>
    <dgm:cxn modelId="{99469141-6924-4356-AE27-EEF13E8D643F}" type="presParOf" srcId="{05910545-76BB-4602-A9D7-1C99868999C5}" destId="{62328851-DA97-46F3-A1E5-BE0B73537FE8}" srcOrd="8" destOrd="0" presId="urn:microsoft.com/office/officeart/2005/8/layout/default#1"/>
    <dgm:cxn modelId="{5814815E-6306-40D6-A98D-0309095BA02F}" type="presParOf" srcId="{05910545-76BB-4602-A9D7-1C99868999C5}" destId="{75B0DFB5-2338-4AEC-AE62-8B646F8B7E73}" srcOrd="9" destOrd="0" presId="urn:microsoft.com/office/officeart/2005/8/layout/default#1"/>
    <dgm:cxn modelId="{A01514EE-6530-41AC-AC04-C0E3199BAA9B}" type="presParOf" srcId="{05910545-76BB-4602-A9D7-1C99868999C5}" destId="{5C1A4900-45C7-4192-829B-AAF5E9403A29}" srcOrd="10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4E1A92-2E2C-4055-9B41-6F5F74F9C5F5}" type="doc">
      <dgm:prSet loTypeId="urn:microsoft.com/office/officeart/2005/8/layout/cycle5" loCatId="cycle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2ACB1F8-CA5A-4290-9CB8-D10CE8A5F818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Группа работает над своей темой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23224595-9FC2-4B1E-B80A-0AE91F981999}" type="parTrans" cxnId="{6F0B6A7F-E61B-4FD9-AADC-AF93DF2931B7}">
      <dgm:prSet/>
      <dgm:spPr/>
      <dgm:t>
        <a:bodyPr/>
        <a:lstStyle/>
        <a:p>
          <a:endParaRPr lang="ru-RU"/>
        </a:p>
      </dgm:t>
    </dgm:pt>
    <dgm:pt modelId="{0ED01F76-64F4-43E6-95BF-F688BF785EFC}" type="sibTrans" cxnId="{6F0B6A7F-E61B-4FD9-AADC-AF93DF2931B7}">
      <dgm:prSet/>
      <dgm:spPr>
        <a:ln w="25400">
          <a:solidFill>
            <a:schemeClr val="tx2">
              <a:lumMod val="90000"/>
              <a:lumOff val="10000"/>
            </a:schemeClr>
          </a:solidFill>
        </a:ln>
      </dgm:spPr>
      <dgm:t>
        <a:bodyPr/>
        <a:lstStyle/>
        <a:p>
          <a:endParaRPr lang="ru-RU"/>
        </a:p>
      </dgm:t>
    </dgm:pt>
    <dgm:pt modelId="{249A337D-E08E-456D-BCCB-8F431C917E77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Встреча экспертов</a:t>
          </a:r>
        </a:p>
      </dgm:t>
    </dgm:pt>
    <dgm:pt modelId="{38B9A904-FCC4-40DE-97FA-AE6FC56C522A}" type="parTrans" cxnId="{3EECB025-1DC1-490C-923A-D4E3454E952A}">
      <dgm:prSet/>
      <dgm:spPr/>
      <dgm:t>
        <a:bodyPr/>
        <a:lstStyle/>
        <a:p>
          <a:endParaRPr lang="ru-RU"/>
        </a:p>
      </dgm:t>
    </dgm:pt>
    <dgm:pt modelId="{72554659-B008-468D-BE4B-F0257AE3F0D4}" type="sibTrans" cxnId="{3EECB025-1DC1-490C-923A-D4E3454E952A}">
      <dgm:prSet/>
      <dgm:spPr>
        <a:ln w="25400">
          <a:solidFill>
            <a:schemeClr val="tx2">
              <a:lumMod val="90000"/>
              <a:lumOff val="10000"/>
            </a:schemeClr>
          </a:solidFill>
        </a:ln>
      </dgm:spPr>
      <dgm:t>
        <a:bodyPr/>
        <a:lstStyle/>
        <a:p>
          <a:endParaRPr lang="ru-RU"/>
        </a:p>
      </dgm:t>
    </dgm:pt>
    <dgm:pt modelId="{82ABFB85-B8D3-4DFF-BE1D-9557CE648733}">
      <dgm:prSet phldrT="[Текст]"/>
      <dgm:spPr>
        <a:ln>
          <a:solidFill>
            <a:srgbClr val="FFC000"/>
          </a:solidFill>
        </a:ln>
      </dgm:spPr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Возврат в свои группы</a:t>
          </a:r>
        </a:p>
      </dgm:t>
    </dgm:pt>
    <dgm:pt modelId="{856B1FA1-D396-4F68-B636-3070E87505B5}" type="parTrans" cxnId="{F90A110B-2B1E-4747-BC87-3D96E3F31C5C}">
      <dgm:prSet/>
      <dgm:spPr/>
      <dgm:t>
        <a:bodyPr/>
        <a:lstStyle/>
        <a:p>
          <a:endParaRPr lang="ru-RU"/>
        </a:p>
      </dgm:t>
    </dgm:pt>
    <dgm:pt modelId="{9134FC2E-D0C1-4BE2-AD6F-8C34F6D7530A}" type="sibTrans" cxnId="{F90A110B-2B1E-4747-BC87-3D96E3F31C5C}">
      <dgm:prSet/>
      <dgm:spPr>
        <a:ln w="25400">
          <a:solidFill>
            <a:schemeClr val="tx2">
              <a:lumMod val="90000"/>
              <a:lumOff val="10000"/>
            </a:schemeClr>
          </a:solidFill>
        </a:ln>
      </dgm:spPr>
      <dgm:t>
        <a:bodyPr/>
        <a:lstStyle/>
        <a:p>
          <a:endParaRPr lang="ru-RU"/>
        </a:p>
      </dgm:t>
    </dgm:pt>
    <dgm:pt modelId="{5087556C-298F-4E4E-913C-4476E8F9F94F}" type="pres">
      <dgm:prSet presAssocID="{AE4E1A92-2E2C-4055-9B41-6F5F74F9C5F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EAF4343-03FE-406E-8F87-4C8C85C45500}" type="pres">
      <dgm:prSet presAssocID="{B2ACB1F8-CA5A-4290-9CB8-D10CE8A5F81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FA798-7E66-4C28-B119-FC6BA4784F6F}" type="pres">
      <dgm:prSet presAssocID="{B2ACB1F8-CA5A-4290-9CB8-D10CE8A5F818}" presName="spNode" presStyleCnt="0"/>
      <dgm:spPr/>
    </dgm:pt>
    <dgm:pt modelId="{D9204D6E-ABFC-4C30-AA76-583E5BEFA4F0}" type="pres">
      <dgm:prSet presAssocID="{0ED01F76-64F4-43E6-95BF-F688BF785EFC}" presName="sibTrans" presStyleLbl="sibTrans1D1" presStyleIdx="0" presStyleCnt="3"/>
      <dgm:spPr/>
      <dgm:t>
        <a:bodyPr/>
        <a:lstStyle/>
        <a:p>
          <a:endParaRPr lang="ru-RU"/>
        </a:p>
      </dgm:t>
    </dgm:pt>
    <dgm:pt modelId="{542E098A-B2A5-47C9-9263-61808D555C42}" type="pres">
      <dgm:prSet presAssocID="{249A337D-E08E-456D-BCCB-8F431C917E7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7B1590-8C3D-43A8-A226-47AB46B1F0DD}" type="pres">
      <dgm:prSet presAssocID="{249A337D-E08E-456D-BCCB-8F431C917E77}" presName="spNode" presStyleCnt="0"/>
      <dgm:spPr/>
    </dgm:pt>
    <dgm:pt modelId="{D0CE838D-71BC-4768-A571-9A5AE3298D1D}" type="pres">
      <dgm:prSet presAssocID="{72554659-B008-468D-BE4B-F0257AE3F0D4}" presName="sibTrans" presStyleLbl="sibTrans1D1" presStyleIdx="1" presStyleCnt="3"/>
      <dgm:spPr/>
      <dgm:t>
        <a:bodyPr/>
        <a:lstStyle/>
        <a:p>
          <a:endParaRPr lang="ru-RU"/>
        </a:p>
      </dgm:t>
    </dgm:pt>
    <dgm:pt modelId="{202C8954-9AC0-41B8-8692-8AEF0C80BD41}" type="pres">
      <dgm:prSet presAssocID="{82ABFB85-B8D3-4DFF-BE1D-9557CE648733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986FFE-35F0-41B9-A196-1D052B7B5F19}" type="pres">
      <dgm:prSet presAssocID="{82ABFB85-B8D3-4DFF-BE1D-9557CE648733}" presName="spNode" presStyleCnt="0"/>
      <dgm:spPr/>
    </dgm:pt>
    <dgm:pt modelId="{60D2E451-8392-4D1F-829F-C26B150ED66E}" type="pres">
      <dgm:prSet presAssocID="{9134FC2E-D0C1-4BE2-AD6F-8C34F6D7530A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A27ABDF2-56C3-4FF5-BC8F-FD85017739E8}" type="presOf" srcId="{82ABFB85-B8D3-4DFF-BE1D-9557CE648733}" destId="{202C8954-9AC0-41B8-8692-8AEF0C80BD41}" srcOrd="0" destOrd="0" presId="urn:microsoft.com/office/officeart/2005/8/layout/cycle5"/>
    <dgm:cxn modelId="{B970F20E-741F-4F33-942A-A5BEBC102A9F}" type="presOf" srcId="{9134FC2E-D0C1-4BE2-AD6F-8C34F6D7530A}" destId="{60D2E451-8392-4D1F-829F-C26B150ED66E}" srcOrd="0" destOrd="0" presId="urn:microsoft.com/office/officeart/2005/8/layout/cycle5"/>
    <dgm:cxn modelId="{9D5104B1-D01B-46C7-AF81-6496B8F07423}" type="presOf" srcId="{72554659-B008-468D-BE4B-F0257AE3F0D4}" destId="{D0CE838D-71BC-4768-A571-9A5AE3298D1D}" srcOrd="0" destOrd="0" presId="urn:microsoft.com/office/officeart/2005/8/layout/cycle5"/>
    <dgm:cxn modelId="{99809465-FE71-432A-983F-19D6E8BA9C2C}" type="presOf" srcId="{0ED01F76-64F4-43E6-95BF-F688BF785EFC}" destId="{D9204D6E-ABFC-4C30-AA76-583E5BEFA4F0}" srcOrd="0" destOrd="0" presId="urn:microsoft.com/office/officeart/2005/8/layout/cycle5"/>
    <dgm:cxn modelId="{3EECB025-1DC1-490C-923A-D4E3454E952A}" srcId="{AE4E1A92-2E2C-4055-9B41-6F5F74F9C5F5}" destId="{249A337D-E08E-456D-BCCB-8F431C917E77}" srcOrd="1" destOrd="0" parTransId="{38B9A904-FCC4-40DE-97FA-AE6FC56C522A}" sibTransId="{72554659-B008-468D-BE4B-F0257AE3F0D4}"/>
    <dgm:cxn modelId="{02B421F5-A178-4063-B6CE-83077A99AA6E}" type="presOf" srcId="{AE4E1A92-2E2C-4055-9B41-6F5F74F9C5F5}" destId="{5087556C-298F-4E4E-913C-4476E8F9F94F}" srcOrd="0" destOrd="0" presId="urn:microsoft.com/office/officeart/2005/8/layout/cycle5"/>
    <dgm:cxn modelId="{4653E072-1D70-4A7D-AE0B-D3961F00484E}" type="presOf" srcId="{B2ACB1F8-CA5A-4290-9CB8-D10CE8A5F818}" destId="{BEAF4343-03FE-406E-8F87-4C8C85C45500}" srcOrd="0" destOrd="0" presId="urn:microsoft.com/office/officeart/2005/8/layout/cycle5"/>
    <dgm:cxn modelId="{F90A110B-2B1E-4747-BC87-3D96E3F31C5C}" srcId="{AE4E1A92-2E2C-4055-9B41-6F5F74F9C5F5}" destId="{82ABFB85-B8D3-4DFF-BE1D-9557CE648733}" srcOrd="2" destOrd="0" parTransId="{856B1FA1-D396-4F68-B636-3070E87505B5}" sibTransId="{9134FC2E-D0C1-4BE2-AD6F-8C34F6D7530A}"/>
    <dgm:cxn modelId="{183F8A19-1B30-47C7-AD68-85B3B74ACE6C}" type="presOf" srcId="{249A337D-E08E-456D-BCCB-8F431C917E77}" destId="{542E098A-B2A5-47C9-9263-61808D555C42}" srcOrd="0" destOrd="0" presId="urn:microsoft.com/office/officeart/2005/8/layout/cycle5"/>
    <dgm:cxn modelId="{6F0B6A7F-E61B-4FD9-AADC-AF93DF2931B7}" srcId="{AE4E1A92-2E2C-4055-9B41-6F5F74F9C5F5}" destId="{B2ACB1F8-CA5A-4290-9CB8-D10CE8A5F818}" srcOrd="0" destOrd="0" parTransId="{23224595-9FC2-4B1E-B80A-0AE91F981999}" sibTransId="{0ED01F76-64F4-43E6-95BF-F688BF785EFC}"/>
    <dgm:cxn modelId="{C69EAA99-EC22-4D13-9EB1-780368CA8672}" type="presParOf" srcId="{5087556C-298F-4E4E-913C-4476E8F9F94F}" destId="{BEAF4343-03FE-406E-8F87-4C8C85C45500}" srcOrd="0" destOrd="0" presId="urn:microsoft.com/office/officeart/2005/8/layout/cycle5"/>
    <dgm:cxn modelId="{83817BB1-92B3-446C-B32B-8426E8901EA6}" type="presParOf" srcId="{5087556C-298F-4E4E-913C-4476E8F9F94F}" destId="{A33FA798-7E66-4C28-B119-FC6BA4784F6F}" srcOrd="1" destOrd="0" presId="urn:microsoft.com/office/officeart/2005/8/layout/cycle5"/>
    <dgm:cxn modelId="{431E1592-4F68-4572-980D-9F1EB4D1FD34}" type="presParOf" srcId="{5087556C-298F-4E4E-913C-4476E8F9F94F}" destId="{D9204D6E-ABFC-4C30-AA76-583E5BEFA4F0}" srcOrd="2" destOrd="0" presId="urn:microsoft.com/office/officeart/2005/8/layout/cycle5"/>
    <dgm:cxn modelId="{AFB2F8A8-1109-448D-B24D-8F3BCD81A9ED}" type="presParOf" srcId="{5087556C-298F-4E4E-913C-4476E8F9F94F}" destId="{542E098A-B2A5-47C9-9263-61808D555C42}" srcOrd="3" destOrd="0" presId="urn:microsoft.com/office/officeart/2005/8/layout/cycle5"/>
    <dgm:cxn modelId="{B043ED8B-3CC5-48E6-AD48-E01AA2841E13}" type="presParOf" srcId="{5087556C-298F-4E4E-913C-4476E8F9F94F}" destId="{187B1590-8C3D-43A8-A226-47AB46B1F0DD}" srcOrd="4" destOrd="0" presId="urn:microsoft.com/office/officeart/2005/8/layout/cycle5"/>
    <dgm:cxn modelId="{80E0A5DD-5970-4B06-9CA7-74F2DDC65FC6}" type="presParOf" srcId="{5087556C-298F-4E4E-913C-4476E8F9F94F}" destId="{D0CE838D-71BC-4768-A571-9A5AE3298D1D}" srcOrd="5" destOrd="0" presId="urn:microsoft.com/office/officeart/2005/8/layout/cycle5"/>
    <dgm:cxn modelId="{4D71443B-B34C-44B6-90F9-03C782D20AB7}" type="presParOf" srcId="{5087556C-298F-4E4E-913C-4476E8F9F94F}" destId="{202C8954-9AC0-41B8-8692-8AEF0C80BD41}" srcOrd="6" destOrd="0" presId="urn:microsoft.com/office/officeart/2005/8/layout/cycle5"/>
    <dgm:cxn modelId="{28885D56-88AE-461A-8958-2A5AD406C4F5}" type="presParOf" srcId="{5087556C-298F-4E4E-913C-4476E8F9F94F}" destId="{9A986FFE-35F0-41B9-A196-1D052B7B5F19}" srcOrd="7" destOrd="0" presId="urn:microsoft.com/office/officeart/2005/8/layout/cycle5"/>
    <dgm:cxn modelId="{6871DDEA-3A59-4812-9947-35A5497EC101}" type="presParOf" srcId="{5087556C-298F-4E4E-913C-4476E8F9F94F}" destId="{60D2E451-8392-4D1F-829F-C26B150ED66E}" srcOrd="8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2056ABE-3E07-4009-991D-F0FE74B1A12D}" type="doc">
      <dgm:prSet loTypeId="urn:microsoft.com/office/officeart/2005/8/layout/cycle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B362205-A474-4C6F-BA1A-610DE31E488D}">
      <dgm:prSet phldrT="[Текст]"/>
      <dgm:spPr>
        <a:solidFill>
          <a:srgbClr val="FEFEEF"/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90000"/>
                  <a:lumOff val="10000"/>
                </a:schemeClr>
              </a:solidFill>
            </a:rPr>
            <a:t>Используется для генерации идей</a:t>
          </a:r>
          <a:endParaRPr lang="ru-RU" dirty="0">
            <a:solidFill>
              <a:schemeClr val="tx2">
                <a:lumMod val="90000"/>
                <a:lumOff val="10000"/>
              </a:schemeClr>
            </a:solidFill>
          </a:endParaRPr>
        </a:p>
      </dgm:t>
    </dgm:pt>
    <dgm:pt modelId="{166784EC-D4C9-4DE0-9B7C-79EC8A1A865F}" type="parTrans" cxnId="{04AF87E7-F316-41DB-BAE5-AB24AB903D3E}">
      <dgm:prSet/>
      <dgm:spPr/>
      <dgm:t>
        <a:bodyPr/>
        <a:lstStyle/>
        <a:p>
          <a:endParaRPr lang="ru-RU"/>
        </a:p>
      </dgm:t>
    </dgm:pt>
    <dgm:pt modelId="{16ABCE41-086F-4062-97E7-1C84FE6D365A}" type="sibTrans" cxnId="{04AF87E7-F316-41DB-BAE5-AB24AB903D3E}">
      <dgm:prSet/>
      <dgm:spPr>
        <a:ln w="31750">
          <a:solidFill>
            <a:srgbClr val="FEFEEF"/>
          </a:solidFill>
        </a:ln>
      </dgm:spPr>
      <dgm:t>
        <a:bodyPr/>
        <a:lstStyle/>
        <a:p>
          <a:endParaRPr lang="ru-RU"/>
        </a:p>
      </dgm:t>
    </dgm:pt>
    <dgm:pt modelId="{22C749DE-92FF-478F-AD62-D71287B98758}">
      <dgm:prSet phldrT="[Текст]"/>
      <dgm:spPr>
        <a:solidFill>
          <a:srgbClr val="DAB66F"/>
        </a:solidFill>
      </dgm:spPr>
      <dgm:t>
        <a:bodyPr/>
        <a:lstStyle/>
        <a:p>
          <a:r>
            <a:rPr lang="ru-RU" dirty="0" smtClean="0"/>
            <a:t>Соблюдается жесткий регламент</a:t>
          </a:r>
          <a:endParaRPr lang="ru-RU" dirty="0"/>
        </a:p>
      </dgm:t>
    </dgm:pt>
    <dgm:pt modelId="{8E639F61-7025-41BF-94F3-362B5FCF4768}" type="parTrans" cxnId="{17FA49DE-6C82-42D2-A549-0358646BAD43}">
      <dgm:prSet/>
      <dgm:spPr/>
      <dgm:t>
        <a:bodyPr/>
        <a:lstStyle/>
        <a:p>
          <a:endParaRPr lang="ru-RU"/>
        </a:p>
      </dgm:t>
    </dgm:pt>
    <dgm:pt modelId="{ADE362E2-C7D1-40C3-8C60-3C9BFA88C316}" type="sibTrans" cxnId="{17FA49DE-6C82-42D2-A549-0358646BAD43}">
      <dgm:prSet/>
      <dgm:spPr>
        <a:ln w="31750">
          <a:solidFill>
            <a:srgbClr val="DAB66F"/>
          </a:solidFill>
        </a:ln>
      </dgm:spPr>
      <dgm:t>
        <a:bodyPr/>
        <a:lstStyle/>
        <a:p>
          <a:endParaRPr lang="ru-RU"/>
        </a:p>
      </dgm:t>
    </dgm:pt>
    <dgm:pt modelId="{3CE33F77-EF95-47B7-947A-0DCB6DACB5A1}">
      <dgm:prSet phldrT="[Текст]"/>
      <dgm:spPr>
        <a:solidFill>
          <a:srgbClr val="6A4A3A"/>
        </a:solidFill>
      </dgm:spPr>
      <dgm:t>
        <a:bodyPr/>
        <a:lstStyle/>
        <a:p>
          <a:r>
            <a:rPr lang="ru-RU" dirty="0" smtClean="0"/>
            <a:t>Распределяются роли внутри группы</a:t>
          </a:r>
          <a:endParaRPr lang="ru-RU" dirty="0"/>
        </a:p>
      </dgm:t>
    </dgm:pt>
    <dgm:pt modelId="{CB28C524-FC7F-4EFF-A517-BB1CDC700989}" type="parTrans" cxnId="{8AC9797A-9F85-4EFC-A692-3B1A871BE47E}">
      <dgm:prSet/>
      <dgm:spPr/>
      <dgm:t>
        <a:bodyPr/>
        <a:lstStyle/>
        <a:p>
          <a:endParaRPr lang="ru-RU"/>
        </a:p>
      </dgm:t>
    </dgm:pt>
    <dgm:pt modelId="{78A2E90B-D369-445E-B3C1-66A759B41640}" type="sibTrans" cxnId="{8AC9797A-9F85-4EFC-A692-3B1A871BE47E}">
      <dgm:prSet/>
      <dgm:spPr>
        <a:ln w="31750">
          <a:solidFill>
            <a:srgbClr val="6A4A3A"/>
          </a:solidFill>
        </a:ln>
      </dgm:spPr>
      <dgm:t>
        <a:bodyPr/>
        <a:lstStyle/>
        <a:p>
          <a:endParaRPr lang="ru-RU"/>
        </a:p>
      </dgm:t>
    </dgm:pt>
    <dgm:pt modelId="{9524A615-D0C2-416D-B1E7-0E180CA5BD91}">
      <dgm:prSet phldrT="[Текст]"/>
      <dgm:spPr/>
      <dgm:t>
        <a:bodyPr/>
        <a:lstStyle/>
        <a:p>
          <a:r>
            <a:rPr lang="ru-RU" dirty="0" smtClean="0"/>
            <a:t>Делаются сообщения от каждой группы</a:t>
          </a:r>
          <a:endParaRPr lang="ru-RU" dirty="0"/>
        </a:p>
      </dgm:t>
    </dgm:pt>
    <dgm:pt modelId="{117C5F42-217A-4636-894D-E2957D6FF310}" type="parTrans" cxnId="{BBF242ED-01A3-4ABE-9207-C176E9848B4D}">
      <dgm:prSet/>
      <dgm:spPr/>
      <dgm:t>
        <a:bodyPr/>
        <a:lstStyle/>
        <a:p>
          <a:endParaRPr lang="ru-RU"/>
        </a:p>
      </dgm:t>
    </dgm:pt>
    <dgm:pt modelId="{87B2609B-9F1F-42C6-9DC0-72055C04FEC6}" type="sibTrans" cxnId="{BBF242ED-01A3-4ABE-9207-C176E9848B4D}">
      <dgm:prSet/>
      <dgm:spPr>
        <a:ln w="31750"/>
      </dgm:spPr>
      <dgm:t>
        <a:bodyPr/>
        <a:lstStyle/>
        <a:p>
          <a:endParaRPr lang="ru-RU"/>
        </a:p>
      </dgm:t>
    </dgm:pt>
    <dgm:pt modelId="{1BA316A5-1E2B-4C73-AA8D-B886A1DF996A}" type="pres">
      <dgm:prSet presAssocID="{B2056ABE-3E07-4009-991D-F0FE74B1A12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75B8D7-CDD4-4784-8E71-88A028566B0A}" type="pres">
      <dgm:prSet presAssocID="{1B362205-A474-4C6F-BA1A-610DE31E488D}" presName="node" presStyleLbl="node1" presStyleIdx="0" presStyleCnt="4" custRadScaleRad="107657" custRadScaleInc="-64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B99D5-4D30-4E38-89A2-FD91A149064A}" type="pres">
      <dgm:prSet presAssocID="{1B362205-A474-4C6F-BA1A-610DE31E488D}" presName="spNode" presStyleCnt="0"/>
      <dgm:spPr/>
    </dgm:pt>
    <dgm:pt modelId="{62D44A66-0231-4432-BECE-A0F4B7BE7C48}" type="pres">
      <dgm:prSet presAssocID="{16ABCE41-086F-4062-97E7-1C84FE6D365A}" presName="sibTrans" presStyleLbl="sibTrans1D1" presStyleIdx="0" presStyleCnt="4"/>
      <dgm:spPr/>
      <dgm:t>
        <a:bodyPr/>
        <a:lstStyle/>
        <a:p>
          <a:endParaRPr lang="ru-RU"/>
        </a:p>
      </dgm:t>
    </dgm:pt>
    <dgm:pt modelId="{15C87E78-45EB-40A2-929C-820F049995EF}" type="pres">
      <dgm:prSet presAssocID="{22C749DE-92FF-478F-AD62-D71287B98758}" presName="node" presStyleLbl="node1" presStyleIdx="1" presStyleCnt="4" custRadScaleRad="136942" custRadScaleInc="-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A9162E-9807-47C0-9DA6-C59EED97BC94}" type="pres">
      <dgm:prSet presAssocID="{22C749DE-92FF-478F-AD62-D71287B98758}" presName="spNode" presStyleCnt="0"/>
      <dgm:spPr/>
    </dgm:pt>
    <dgm:pt modelId="{3CC784AC-18DD-4DA9-B98A-BE6CE3FC1B3B}" type="pres">
      <dgm:prSet presAssocID="{ADE362E2-C7D1-40C3-8C60-3C9BFA88C316}" presName="sibTrans" presStyleLbl="sibTrans1D1" presStyleIdx="1" presStyleCnt="4"/>
      <dgm:spPr/>
      <dgm:t>
        <a:bodyPr/>
        <a:lstStyle/>
        <a:p>
          <a:endParaRPr lang="ru-RU"/>
        </a:p>
      </dgm:t>
    </dgm:pt>
    <dgm:pt modelId="{FF49DCCA-9043-4DA6-97C1-F29E7E96F4DA}" type="pres">
      <dgm:prSet presAssocID="{3CE33F77-EF95-47B7-947A-0DCB6DACB5A1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2E9951-508C-48C7-8B53-FE848A8CF85E}" type="pres">
      <dgm:prSet presAssocID="{3CE33F77-EF95-47B7-947A-0DCB6DACB5A1}" presName="spNode" presStyleCnt="0"/>
      <dgm:spPr/>
    </dgm:pt>
    <dgm:pt modelId="{9FEFF3E3-7039-47E7-B075-1864020CBB00}" type="pres">
      <dgm:prSet presAssocID="{78A2E90B-D369-445E-B3C1-66A759B41640}" presName="sibTrans" presStyleLbl="sibTrans1D1" presStyleIdx="2" presStyleCnt="4"/>
      <dgm:spPr/>
      <dgm:t>
        <a:bodyPr/>
        <a:lstStyle/>
        <a:p>
          <a:endParaRPr lang="ru-RU"/>
        </a:p>
      </dgm:t>
    </dgm:pt>
    <dgm:pt modelId="{B3DCFB50-E16B-4E4F-B1AF-1A8B6AF83746}" type="pres">
      <dgm:prSet presAssocID="{9524A615-D0C2-416D-B1E7-0E180CA5BD91}" presName="node" presStyleLbl="node1" presStyleIdx="3" presStyleCnt="4" custRadScaleRad="130136" custRadScaleInc="-51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9F6731-868D-4937-919B-BEAAE0975C19}" type="pres">
      <dgm:prSet presAssocID="{9524A615-D0C2-416D-B1E7-0E180CA5BD91}" presName="spNode" presStyleCnt="0"/>
      <dgm:spPr/>
    </dgm:pt>
    <dgm:pt modelId="{EC894777-713A-41DF-BCBA-BD4F2357EB21}" type="pres">
      <dgm:prSet presAssocID="{87B2609B-9F1F-42C6-9DC0-72055C04FEC6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17FA49DE-6C82-42D2-A549-0358646BAD43}" srcId="{B2056ABE-3E07-4009-991D-F0FE74B1A12D}" destId="{22C749DE-92FF-478F-AD62-D71287B98758}" srcOrd="1" destOrd="0" parTransId="{8E639F61-7025-41BF-94F3-362B5FCF4768}" sibTransId="{ADE362E2-C7D1-40C3-8C60-3C9BFA88C316}"/>
    <dgm:cxn modelId="{66B01B9E-CFC2-4A71-9124-1C6C409343DB}" type="presOf" srcId="{1B362205-A474-4C6F-BA1A-610DE31E488D}" destId="{0175B8D7-CDD4-4784-8E71-88A028566B0A}" srcOrd="0" destOrd="0" presId="urn:microsoft.com/office/officeart/2005/8/layout/cycle6"/>
    <dgm:cxn modelId="{FF744ADE-4CAA-40B9-AC6D-D40E60ADA9D4}" type="presOf" srcId="{B2056ABE-3E07-4009-991D-F0FE74B1A12D}" destId="{1BA316A5-1E2B-4C73-AA8D-B886A1DF996A}" srcOrd="0" destOrd="0" presId="urn:microsoft.com/office/officeart/2005/8/layout/cycle6"/>
    <dgm:cxn modelId="{BBF242ED-01A3-4ABE-9207-C176E9848B4D}" srcId="{B2056ABE-3E07-4009-991D-F0FE74B1A12D}" destId="{9524A615-D0C2-416D-B1E7-0E180CA5BD91}" srcOrd="3" destOrd="0" parTransId="{117C5F42-217A-4636-894D-E2957D6FF310}" sibTransId="{87B2609B-9F1F-42C6-9DC0-72055C04FEC6}"/>
    <dgm:cxn modelId="{F71928BE-8270-4384-AB06-A74D601E9EE4}" type="presOf" srcId="{ADE362E2-C7D1-40C3-8C60-3C9BFA88C316}" destId="{3CC784AC-18DD-4DA9-B98A-BE6CE3FC1B3B}" srcOrd="0" destOrd="0" presId="urn:microsoft.com/office/officeart/2005/8/layout/cycle6"/>
    <dgm:cxn modelId="{EE6D9E3C-04EF-4A85-9560-0702AB0E1152}" type="presOf" srcId="{87B2609B-9F1F-42C6-9DC0-72055C04FEC6}" destId="{EC894777-713A-41DF-BCBA-BD4F2357EB21}" srcOrd="0" destOrd="0" presId="urn:microsoft.com/office/officeart/2005/8/layout/cycle6"/>
    <dgm:cxn modelId="{9144B1F2-26A1-49DC-9C25-CBB74D3F3C2A}" type="presOf" srcId="{16ABCE41-086F-4062-97E7-1C84FE6D365A}" destId="{62D44A66-0231-4432-BECE-A0F4B7BE7C48}" srcOrd="0" destOrd="0" presId="urn:microsoft.com/office/officeart/2005/8/layout/cycle6"/>
    <dgm:cxn modelId="{C9170754-A26E-40E2-A161-DE2057F1810B}" type="presOf" srcId="{3CE33F77-EF95-47B7-947A-0DCB6DACB5A1}" destId="{FF49DCCA-9043-4DA6-97C1-F29E7E96F4DA}" srcOrd="0" destOrd="0" presId="urn:microsoft.com/office/officeart/2005/8/layout/cycle6"/>
    <dgm:cxn modelId="{ACC13013-F4EF-4C8B-9E34-59D4547330B6}" type="presOf" srcId="{78A2E90B-D369-445E-B3C1-66A759B41640}" destId="{9FEFF3E3-7039-47E7-B075-1864020CBB00}" srcOrd="0" destOrd="0" presId="urn:microsoft.com/office/officeart/2005/8/layout/cycle6"/>
    <dgm:cxn modelId="{7E53A6AD-5C57-402D-AFB1-3958554DCCE5}" type="presOf" srcId="{22C749DE-92FF-478F-AD62-D71287B98758}" destId="{15C87E78-45EB-40A2-929C-820F049995EF}" srcOrd="0" destOrd="0" presId="urn:microsoft.com/office/officeart/2005/8/layout/cycle6"/>
    <dgm:cxn modelId="{8DECEDB6-40A1-497C-A297-FE0DAAF3E85A}" type="presOf" srcId="{9524A615-D0C2-416D-B1E7-0E180CA5BD91}" destId="{B3DCFB50-E16B-4E4F-B1AF-1A8B6AF83746}" srcOrd="0" destOrd="0" presId="urn:microsoft.com/office/officeart/2005/8/layout/cycle6"/>
    <dgm:cxn modelId="{8AC9797A-9F85-4EFC-A692-3B1A871BE47E}" srcId="{B2056ABE-3E07-4009-991D-F0FE74B1A12D}" destId="{3CE33F77-EF95-47B7-947A-0DCB6DACB5A1}" srcOrd="2" destOrd="0" parTransId="{CB28C524-FC7F-4EFF-A517-BB1CDC700989}" sibTransId="{78A2E90B-D369-445E-B3C1-66A759B41640}"/>
    <dgm:cxn modelId="{04AF87E7-F316-41DB-BAE5-AB24AB903D3E}" srcId="{B2056ABE-3E07-4009-991D-F0FE74B1A12D}" destId="{1B362205-A474-4C6F-BA1A-610DE31E488D}" srcOrd="0" destOrd="0" parTransId="{166784EC-D4C9-4DE0-9B7C-79EC8A1A865F}" sibTransId="{16ABCE41-086F-4062-97E7-1C84FE6D365A}"/>
    <dgm:cxn modelId="{C330B3DA-3DEB-4B41-8C64-E6BC2830C068}" type="presParOf" srcId="{1BA316A5-1E2B-4C73-AA8D-B886A1DF996A}" destId="{0175B8D7-CDD4-4784-8E71-88A028566B0A}" srcOrd="0" destOrd="0" presId="urn:microsoft.com/office/officeart/2005/8/layout/cycle6"/>
    <dgm:cxn modelId="{65F1B68F-A567-4F1D-912A-518DBC4BF431}" type="presParOf" srcId="{1BA316A5-1E2B-4C73-AA8D-B886A1DF996A}" destId="{3CCB99D5-4D30-4E38-89A2-FD91A149064A}" srcOrd="1" destOrd="0" presId="urn:microsoft.com/office/officeart/2005/8/layout/cycle6"/>
    <dgm:cxn modelId="{B831AE1C-0F51-4D98-B926-7862D8F94430}" type="presParOf" srcId="{1BA316A5-1E2B-4C73-AA8D-B886A1DF996A}" destId="{62D44A66-0231-4432-BECE-A0F4B7BE7C48}" srcOrd="2" destOrd="0" presId="urn:microsoft.com/office/officeart/2005/8/layout/cycle6"/>
    <dgm:cxn modelId="{5537E999-B440-4A17-B060-C62F8EF92D3B}" type="presParOf" srcId="{1BA316A5-1E2B-4C73-AA8D-B886A1DF996A}" destId="{15C87E78-45EB-40A2-929C-820F049995EF}" srcOrd="3" destOrd="0" presId="urn:microsoft.com/office/officeart/2005/8/layout/cycle6"/>
    <dgm:cxn modelId="{5C858354-11C3-477C-9BD5-1FBF15615723}" type="presParOf" srcId="{1BA316A5-1E2B-4C73-AA8D-B886A1DF996A}" destId="{77A9162E-9807-47C0-9DA6-C59EED97BC94}" srcOrd="4" destOrd="0" presId="urn:microsoft.com/office/officeart/2005/8/layout/cycle6"/>
    <dgm:cxn modelId="{463A9ABE-2294-43C1-9061-96113660CB84}" type="presParOf" srcId="{1BA316A5-1E2B-4C73-AA8D-B886A1DF996A}" destId="{3CC784AC-18DD-4DA9-B98A-BE6CE3FC1B3B}" srcOrd="5" destOrd="0" presId="urn:microsoft.com/office/officeart/2005/8/layout/cycle6"/>
    <dgm:cxn modelId="{C2F5BCB0-6E9A-4678-A129-8B35FD23DB4E}" type="presParOf" srcId="{1BA316A5-1E2B-4C73-AA8D-B886A1DF996A}" destId="{FF49DCCA-9043-4DA6-97C1-F29E7E96F4DA}" srcOrd="6" destOrd="0" presId="urn:microsoft.com/office/officeart/2005/8/layout/cycle6"/>
    <dgm:cxn modelId="{2F5E6B6F-8EA1-49C4-8558-A21F54DF2AF1}" type="presParOf" srcId="{1BA316A5-1E2B-4C73-AA8D-B886A1DF996A}" destId="{892E9951-508C-48C7-8B53-FE848A8CF85E}" srcOrd="7" destOrd="0" presId="urn:microsoft.com/office/officeart/2005/8/layout/cycle6"/>
    <dgm:cxn modelId="{A868B239-5285-47C4-A140-101CFCC49C4D}" type="presParOf" srcId="{1BA316A5-1E2B-4C73-AA8D-B886A1DF996A}" destId="{9FEFF3E3-7039-47E7-B075-1864020CBB00}" srcOrd="8" destOrd="0" presId="urn:microsoft.com/office/officeart/2005/8/layout/cycle6"/>
    <dgm:cxn modelId="{9BC04FE7-A3CB-4CF7-A25F-BA9A32F84AD5}" type="presParOf" srcId="{1BA316A5-1E2B-4C73-AA8D-B886A1DF996A}" destId="{B3DCFB50-E16B-4E4F-B1AF-1A8B6AF83746}" srcOrd="9" destOrd="0" presId="urn:microsoft.com/office/officeart/2005/8/layout/cycle6"/>
    <dgm:cxn modelId="{460E54AF-319E-45DF-9736-5726657B7187}" type="presParOf" srcId="{1BA316A5-1E2B-4C73-AA8D-B886A1DF996A}" destId="{139F6731-868D-4937-919B-BEAAE0975C19}" srcOrd="10" destOrd="0" presId="urn:microsoft.com/office/officeart/2005/8/layout/cycle6"/>
    <dgm:cxn modelId="{273A16B5-59A1-4459-8BF9-6A1981CBE7A4}" type="presParOf" srcId="{1BA316A5-1E2B-4C73-AA8D-B886A1DF996A}" destId="{EC894777-713A-41DF-BCBA-BD4F2357EB21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C0899C-96CD-4DF6-A39D-531F5ACDBF5B}">
      <dsp:nvSpPr>
        <dsp:cNvPr id="0" name=""/>
        <dsp:cNvSpPr/>
      </dsp:nvSpPr>
      <dsp:spPr>
        <a:xfrm rot="10800000">
          <a:off x="1681005" y="1600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взаимное обогащение</a:t>
          </a:r>
          <a:r>
            <a:rPr lang="ru-RU" sz="2000" kern="1200" dirty="0" smtClean="0"/>
            <a:t> учащихся в группах;</a:t>
          </a:r>
          <a:endParaRPr lang="ru-RU" sz="2000" kern="1200" dirty="0"/>
        </a:p>
      </dsp:txBody>
      <dsp:txXfrm rot="10800000">
        <a:off x="1681005" y="1600"/>
        <a:ext cx="6080760" cy="597541"/>
      </dsp:txXfrm>
    </dsp:sp>
    <dsp:sp modelId="{CB8CEA4F-8BED-4988-AF0A-8954233588D3}">
      <dsp:nvSpPr>
        <dsp:cNvPr id="0" name=""/>
        <dsp:cNvSpPr/>
      </dsp:nvSpPr>
      <dsp:spPr>
        <a:xfrm>
          <a:off x="1323329" y="770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F3CE60-8F4B-4328-B78B-46D625B60EF4}">
      <dsp:nvSpPr>
        <dsp:cNvPr id="0" name=""/>
        <dsp:cNvSpPr/>
      </dsp:nvSpPr>
      <dsp:spPr>
        <a:xfrm rot="10800000">
          <a:off x="1681005" y="777512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организацию совместных действий, ведущую к </a:t>
          </a:r>
          <a:r>
            <a:rPr lang="ru-RU" sz="1800" b="1" kern="1200" dirty="0" smtClean="0"/>
            <a:t>активизации учебно-познавательных</a:t>
          </a:r>
          <a:r>
            <a:rPr lang="ru-RU" sz="1800" kern="1200" dirty="0" smtClean="0"/>
            <a:t> процессов;</a:t>
          </a:r>
          <a:endParaRPr lang="ru-RU" sz="1800" b="1" kern="1200" dirty="0"/>
        </a:p>
      </dsp:txBody>
      <dsp:txXfrm rot="10800000">
        <a:off x="1681005" y="777512"/>
        <a:ext cx="6080760" cy="597541"/>
      </dsp:txXfrm>
    </dsp:sp>
    <dsp:sp modelId="{21EF2822-D6AB-483C-8910-E3003A1062B3}">
      <dsp:nvSpPr>
        <dsp:cNvPr id="0" name=""/>
        <dsp:cNvSpPr/>
      </dsp:nvSpPr>
      <dsp:spPr>
        <a:xfrm>
          <a:off x="1382234" y="777512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623102-DD5D-486A-8352-3B1B75360F51}">
      <dsp:nvSpPr>
        <dsp:cNvPr id="0" name=""/>
        <dsp:cNvSpPr/>
      </dsp:nvSpPr>
      <dsp:spPr>
        <a:xfrm rot="10800000">
          <a:off x="1681005" y="1553424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76200" rIns="14224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распределение</a:t>
          </a:r>
          <a:r>
            <a:rPr lang="ru-RU" sz="2000" kern="1200" dirty="0" smtClean="0"/>
            <a:t> начальных </a:t>
          </a:r>
          <a:r>
            <a:rPr lang="ru-RU" sz="2000" b="1" kern="1200" dirty="0" smtClean="0"/>
            <a:t>действий</a:t>
          </a:r>
          <a:r>
            <a:rPr lang="ru-RU" sz="2000" kern="1200" dirty="0" smtClean="0"/>
            <a:t> и операций </a:t>
          </a:r>
          <a:endParaRPr lang="ru-RU" sz="2000" kern="1200" dirty="0"/>
        </a:p>
      </dsp:txBody>
      <dsp:txXfrm rot="10800000">
        <a:off x="1681005" y="1553424"/>
        <a:ext cx="6080760" cy="597541"/>
      </dsp:txXfrm>
    </dsp:sp>
    <dsp:sp modelId="{09BD019A-EE74-4373-922D-31358346B9C4}">
      <dsp:nvSpPr>
        <dsp:cNvPr id="0" name=""/>
        <dsp:cNvSpPr/>
      </dsp:nvSpPr>
      <dsp:spPr>
        <a:xfrm>
          <a:off x="1382234" y="1553424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F2ABD9-B664-49B1-8D37-378E8D8BCA08}">
      <dsp:nvSpPr>
        <dsp:cNvPr id="0" name=""/>
        <dsp:cNvSpPr/>
      </dsp:nvSpPr>
      <dsp:spPr>
        <a:xfrm rot="10800000">
          <a:off x="1681005" y="2329335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91440" rIns="170688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коммуникацию</a:t>
          </a:r>
          <a:r>
            <a:rPr lang="ru-RU" sz="2400" kern="1200" dirty="0" smtClean="0"/>
            <a:t>, </a:t>
          </a:r>
          <a:r>
            <a:rPr lang="ru-RU" sz="2400" b="1" kern="1200" dirty="0" smtClean="0"/>
            <a:t>общение</a:t>
          </a:r>
          <a:r>
            <a:rPr lang="ru-RU" sz="2400" kern="1200" dirty="0" smtClean="0"/>
            <a:t>, </a:t>
          </a:r>
          <a:endParaRPr lang="ru-RU" sz="2400" kern="1200" dirty="0"/>
        </a:p>
      </dsp:txBody>
      <dsp:txXfrm rot="10800000">
        <a:off x="1681005" y="2329335"/>
        <a:ext cx="6080760" cy="597541"/>
      </dsp:txXfrm>
    </dsp:sp>
    <dsp:sp modelId="{73A6D66C-988B-42F0-A7E0-CDFFEA69BCE1}">
      <dsp:nvSpPr>
        <dsp:cNvPr id="0" name=""/>
        <dsp:cNvSpPr/>
      </dsp:nvSpPr>
      <dsp:spPr>
        <a:xfrm>
          <a:off x="1382234" y="2329335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C0DF1D-4AB2-4579-B998-37C0FBEEE2FA}">
      <dsp:nvSpPr>
        <dsp:cNvPr id="0" name=""/>
        <dsp:cNvSpPr/>
      </dsp:nvSpPr>
      <dsp:spPr>
        <a:xfrm rot="10800000">
          <a:off x="1731049" y="3057468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60960" rIns="113792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обмен</a:t>
          </a:r>
          <a:r>
            <a:rPr lang="ru-RU" sz="1600" kern="1200" dirty="0" smtClean="0"/>
            <a:t> способами действия для получения совокупного продукта деятельности – </a:t>
          </a:r>
          <a:r>
            <a:rPr lang="ru-RU" sz="1600" b="1" kern="1200" dirty="0" smtClean="0"/>
            <a:t>решения проблемы</a:t>
          </a:r>
          <a:r>
            <a:rPr lang="ru-RU" sz="1600" kern="1200" dirty="0" smtClean="0"/>
            <a:t>;</a:t>
          </a:r>
          <a:endParaRPr lang="ru-RU" sz="1600" b="1" kern="1200" dirty="0"/>
        </a:p>
      </dsp:txBody>
      <dsp:txXfrm rot="10800000">
        <a:off x="1731049" y="3057468"/>
        <a:ext cx="6080760" cy="597541"/>
      </dsp:txXfrm>
    </dsp:sp>
    <dsp:sp modelId="{5AE16D36-E9A4-47B4-9798-4B0904C3FE1C}">
      <dsp:nvSpPr>
        <dsp:cNvPr id="0" name=""/>
        <dsp:cNvSpPr/>
      </dsp:nvSpPr>
      <dsp:spPr>
        <a:xfrm>
          <a:off x="1382234" y="3105247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595B16-DEEB-4733-A5D2-1374C59F584B}">
      <dsp:nvSpPr>
        <dsp:cNvPr id="0" name=""/>
        <dsp:cNvSpPr/>
      </dsp:nvSpPr>
      <dsp:spPr>
        <a:xfrm rot="10800000">
          <a:off x="1681005" y="3881159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68580" rIns="128016" bIns="6858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взаимопонимание</a:t>
          </a:r>
          <a:r>
            <a:rPr lang="ru-RU" sz="1800" kern="1200" dirty="0" smtClean="0"/>
            <a:t> – диктуется характером включения учащихся в совместную деятельность;</a:t>
          </a:r>
          <a:endParaRPr lang="ru-RU" sz="1800" b="1" kern="1200" dirty="0"/>
        </a:p>
      </dsp:txBody>
      <dsp:txXfrm rot="10800000">
        <a:off x="1681005" y="3881159"/>
        <a:ext cx="6080760" cy="597541"/>
      </dsp:txXfrm>
    </dsp:sp>
    <dsp:sp modelId="{94572386-2430-4EE9-9127-D48915E0B0C0}">
      <dsp:nvSpPr>
        <dsp:cNvPr id="0" name=""/>
        <dsp:cNvSpPr/>
      </dsp:nvSpPr>
      <dsp:spPr>
        <a:xfrm>
          <a:off x="1382234" y="3881159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90D3E3-A4A5-4322-B44E-5C0B2012AF33}">
      <dsp:nvSpPr>
        <dsp:cNvPr id="0" name=""/>
        <dsp:cNvSpPr/>
      </dsp:nvSpPr>
      <dsp:spPr>
        <a:xfrm rot="10800000">
          <a:off x="1681005" y="4657071"/>
          <a:ext cx="6080760" cy="597541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3499" tIns="102870" rIns="192024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dirty="0" smtClean="0"/>
            <a:t>рефлексию</a:t>
          </a:r>
          <a:endParaRPr lang="ru-RU" sz="2700" kern="1200" dirty="0"/>
        </a:p>
      </dsp:txBody>
      <dsp:txXfrm rot="10800000">
        <a:off x="1681005" y="4657071"/>
        <a:ext cx="6080760" cy="597541"/>
      </dsp:txXfrm>
    </dsp:sp>
    <dsp:sp modelId="{6730F0C4-2592-4133-B974-4B5A7E64811E}">
      <dsp:nvSpPr>
        <dsp:cNvPr id="0" name=""/>
        <dsp:cNvSpPr/>
      </dsp:nvSpPr>
      <dsp:spPr>
        <a:xfrm>
          <a:off x="1382234" y="4657071"/>
          <a:ext cx="597541" cy="597541"/>
        </a:xfrm>
        <a:prstGeom prst="ellipse">
          <a:avLst/>
        </a:prstGeom>
        <a:solidFill>
          <a:schemeClr val="accent6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904CD6-BB0D-47DD-852C-901211E5362C}">
      <dsp:nvSpPr>
        <dsp:cNvPr id="0" name=""/>
        <dsp:cNvSpPr/>
      </dsp:nvSpPr>
      <dsp:spPr>
        <a:xfrm>
          <a:off x="0" y="0"/>
          <a:ext cx="3390562" cy="2034337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  Базовые</a:t>
          </a:r>
          <a:endParaRPr lang="ru-RU" sz="3600" kern="1200" dirty="0"/>
        </a:p>
      </dsp:txBody>
      <dsp:txXfrm>
        <a:off x="0" y="0"/>
        <a:ext cx="3390562" cy="2034337"/>
      </dsp:txXfrm>
    </dsp:sp>
    <dsp:sp modelId="{0AA219FC-434C-41D1-B613-8071328F6DBF}">
      <dsp:nvSpPr>
        <dsp:cNvPr id="0" name=""/>
        <dsp:cNvSpPr/>
      </dsp:nvSpPr>
      <dsp:spPr>
        <a:xfrm>
          <a:off x="4101505" y="2395"/>
          <a:ext cx="3390562" cy="2034337"/>
        </a:xfrm>
        <a:prstGeom prst="rect">
          <a:avLst/>
        </a:prstGeom>
        <a:solidFill>
          <a:schemeClr val="accent6">
            <a:shade val="80000"/>
            <a:hueOff val="-190846"/>
            <a:satOff val="8505"/>
            <a:lumOff val="1188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 Формальные</a:t>
          </a:r>
          <a:endParaRPr lang="ru-RU" sz="3600" kern="1200" dirty="0"/>
        </a:p>
      </dsp:txBody>
      <dsp:txXfrm>
        <a:off x="4101505" y="2395"/>
        <a:ext cx="3390562" cy="2034337"/>
      </dsp:txXfrm>
    </dsp:sp>
    <dsp:sp modelId="{4125E0A5-E59B-44BF-8BCD-6285B7831B42}">
      <dsp:nvSpPr>
        <dsp:cNvPr id="0" name=""/>
        <dsp:cNvSpPr/>
      </dsp:nvSpPr>
      <dsp:spPr>
        <a:xfrm>
          <a:off x="2236695" y="2375789"/>
          <a:ext cx="3390562" cy="2034337"/>
        </a:xfrm>
        <a:prstGeom prst="rec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 Неформальные</a:t>
          </a:r>
          <a:endParaRPr lang="ru-RU" sz="3600" kern="1200" dirty="0"/>
        </a:p>
      </dsp:txBody>
      <dsp:txXfrm>
        <a:off x="2236695" y="2375789"/>
        <a:ext cx="3390562" cy="203433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904CD6-BB0D-47DD-852C-901211E5362C}">
      <dsp:nvSpPr>
        <dsp:cNvPr id="0" name=""/>
        <dsp:cNvSpPr/>
      </dsp:nvSpPr>
      <dsp:spPr>
        <a:xfrm>
          <a:off x="0" y="774288"/>
          <a:ext cx="2479988" cy="1487992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  Вопросы  и  задания</a:t>
          </a:r>
          <a:endParaRPr lang="ru-RU" sz="2700" kern="1200" dirty="0"/>
        </a:p>
      </dsp:txBody>
      <dsp:txXfrm>
        <a:off x="0" y="774288"/>
        <a:ext cx="2479988" cy="1487992"/>
      </dsp:txXfrm>
    </dsp:sp>
    <dsp:sp modelId="{0AA219FC-434C-41D1-B613-8071328F6DBF}">
      <dsp:nvSpPr>
        <dsp:cNvPr id="0" name=""/>
        <dsp:cNvSpPr/>
      </dsp:nvSpPr>
      <dsp:spPr>
        <a:xfrm>
          <a:off x="2727986" y="774288"/>
          <a:ext cx="2479988" cy="1487992"/>
        </a:xfrm>
        <a:prstGeom prst="rect">
          <a:avLst/>
        </a:prstGeom>
        <a:solidFill>
          <a:schemeClr val="accent6">
            <a:shade val="80000"/>
            <a:hueOff val="-76338"/>
            <a:satOff val="3402"/>
            <a:lumOff val="47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 </a:t>
          </a:r>
          <a:r>
            <a:rPr lang="ru-RU" sz="2700" kern="1200" dirty="0" err="1" smtClean="0"/>
            <a:t>Взаимоопрос</a:t>
          </a:r>
          <a:endParaRPr lang="ru-RU" sz="2700" kern="1200" dirty="0"/>
        </a:p>
      </dsp:txBody>
      <dsp:txXfrm>
        <a:off x="2727986" y="774288"/>
        <a:ext cx="2479988" cy="1487992"/>
      </dsp:txXfrm>
    </dsp:sp>
    <dsp:sp modelId="{4E9BA739-A8C5-4FC4-ABD4-4A2008202A61}">
      <dsp:nvSpPr>
        <dsp:cNvPr id="0" name=""/>
        <dsp:cNvSpPr/>
      </dsp:nvSpPr>
      <dsp:spPr>
        <a:xfrm>
          <a:off x="5455973" y="774288"/>
          <a:ext cx="2479988" cy="1487992"/>
        </a:xfrm>
        <a:prstGeom prst="rect">
          <a:avLst/>
        </a:prstGeom>
        <a:solidFill>
          <a:schemeClr val="accent6">
            <a:shade val="80000"/>
            <a:hueOff val="-152677"/>
            <a:satOff val="6804"/>
            <a:lumOff val="951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 «Мозговой  штурм»</a:t>
          </a:r>
          <a:endParaRPr lang="ru-RU" sz="2700" kern="1200" dirty="0"/>
        </a:p>
      </dsp:txBody>
      <dsp:txXfrm>
        <a:off x="5455973" y="774288"/>
        <a:ext cx="2479988" cy="1487992"/>
      </dsp:txXfrm>
    </dsp:sp>
    <dsp:sp modelId="{4125E0A5-E59B-44BF-8BCD-6285B7831B42}">
      <dsp:nvSpPr>
        <dsp:cNvPr id="0" name=""/>
        <dsp:cNvSpPr/>
      </dsp:nvSpPr>
      <dsp:spPr>
        <a:xfrm>
          <a:off x="0" y="2510280"/>
          <a:ext cx="2479988" cy="1487992"/>
        </a:xfrm>
        <a:prstGeom prst="rect">
          <a:avLst/>
        </a:prstGeom>
        <a:solidFill>
          <a:schemeClr val="accent6">
            <a:shade val="80000"/>
            <a:hueOff val="-229015"/>
            <a:satOff val="10205"/>
            <a:lumOff val="1426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 Соревнования,  викторины</a:t>
          </a:r>
          <a:endParaRPr lang="ru-RU" sz="2700" kern="1200" dirty="0"/>
        </a:p>
      </dsp:txBody>
      <dsp:txXfrm>
        <a:off x="0" y="2510280"/>
        <a:ext cx="2479988" cy="1487992"/>
      </dsp:txXfrm>
    </dsp:sp>
    <dsp:sp modelId="{62328851-DA97-46F3-A1E5-BE0B73537FE8}">
      <dsp:nvSpPr>
        <dsp:cNvPr id="0" name=""/>
        <dsp:cNvSpPr/>
      </dsp:nvSpPr>
      <dsp:spPr>
        <a:xfrm>
          <a:off x="2727986" y="2510280"/>
          <a:ext cx="2479988" cy="1487992"/>
        </a:xfrm>
        <a:prstGeom prst="rect">
          <a:avLst/>
        </a:prstGeom>
        <a:solidFill>
          <a:schemeClr val="accent6">
            <a:shade val="80000"/>
            <a:hueOff val="-305354"/>
            <a:satOff val="13607"/>
            <a:lumOff val="1902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«Учимся   вместе»</a:t>
          </a:r>
          <a:endParaRPr lang="ru-RU" sz="2700" kern="1200" dirty="0"/>
        </a:p>
      </dsp:txBody>
      <dsp:txXfrm>
        <a:off x="2727986" y="2510280"/>
        <a:ext cx="2479988" cy="1487992"/>
      </dsp:txXfrm>
    </dsp:sp>
    <dsp:sp modelId="{5C1A4900-45C7-4192-829B-AAF5E9403A29}">
      <dsp:nvSpPr>
        <dsp:cNvPr id="0" name=""/>
        <dsp:cNvSpPr/>
      </dsp:nvSpPr>
      <dsp:spPr>
        <a:xfrm>
          <a:off x="5455973" y="2510280"/>
          <a:ext cx="2479988" cy="1487992"/>
        </a:xfrm>
        <a:prstGeom prst="rect">
          <a:avLst/>
        </a:prstGeom>
        <a:solidFill>
          <a:schemeClr val="accent6">
            <a:shade val="80000"/>
            <a:hueOff val="-381692"/>
            <a:satOff val="17009"/>
            <a:lumOff val="237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Прием «Зигзаг»</a:t>
          </a:r>
          <a:endParaRPr lang="ru-RU" sz="2700" kern="1200" dirty="0"/>
        </a:p>
      </dsp:txBody>
      <dsp:txXfrm>
        <a:off x="5455973" y="2510280"/>
        <a:ext cx="2479988" cy="148799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AF4343-03FE-406E-8F87-4C8C85C45500}">
      <dsp:nvSpPr>
        <dsp:cNvPr id="0" name=""/>
        <dsp:cNvSpPr/>
      </dsp:nvSpPr>
      <dsp:spPr>
        <a:xfrm>
          <a:off x="2067222" y="1747"/>
          <a:ext cx="1961554" cy="12750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" pitchFamily="34" charset="0"/>
              <a:cs typeface="Arial" pitchFamily="34" charset="0"/>
            </a:rPr>
            <a:t>Группа работает над своей темой</a:t>
          </a:r>
          <a:endParaRPr lang="ru-RU" sz="2100" kern="1200" dirty="0">
            <a:latin typeface="Arial" pitchFamily="34" charset="0"/>
            <a:cs typeface="Arial" pitchFamily="34" charset="0"/>
          </a:endParaRPr>
        </a:p>
      </dsp:txBody>
      <dsp:txXfrm>
        <a:off x="2067222" y="1747"/>
        <a:ext cx="1961554" cy="1275010"/>
      </dsp:txXfrm>
    </dsp:sp>
    <dsp:sp modelId="{D9204D6E-ABFC-4C30-AA76-583E5BEFA4F0}">
      <dsp:nvSpPr>
        <dsp:cNvPr id="0" name=""/>
        <dsp:cNvSpPr/>
      </dsp:nvSpPr>
      <dsp:spPr>
        <a:xfrm>
          <a:off x="1347036" y="639253"/>
          <a:ext cx="3401926" cy="3401926"/>
        </a:xfrm>
        <a:custGeom>
          <a:avLst/>
          <a:gdLst/>
          <a:ahLst/>
          <a:cxnLst/>
          <a:rect l="0" t="0" r="0" b="0"/>
          <a:pathLst>
            <a:path>
              <a:moveTo>
                <a:pt x="2945219" y="541178"/>
              </a:moveTo>
              <a:arcTo wR="1700963" hR="1700963" stAng="19020743" swAng="2302794"/>
            </a:path>
          </a:pathLst>
        </a:custGeom>
        <a:noFill/>
        <a:ln w="25400" cap="flat" cmpd="sng" algn="ctr">
          <a:solidFill>
            <a:schemeClr val="tx2">
              <a:lumMod val="90000"/>
              <a:lumOff val="1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E098A-B2A5-47C9-9263-61808D555C42}">
      <dsp:nvSpPr>
        <dsp:cNvPr id="0" name=""/>
        <dsp:cNvSpPr/>
      </dsp:nvSpPr>
      <dsp:spPr>
        <a:xfrm>
          <a:off x="3540299" y="2553192"/>
          <a:ext cx="1961554" cy="12750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" pitchFamily="34" charset="0"/>
              <a:cs typeface="Arial" pitchFamily="34" charset="0"/>
            </a:rPr>
            <a:t>Встреча экспертов</a:t>
          </a:r>
        </a:p>
      </dsp:txBody>
      <dsp:txXfrm>
        <a:off x="3540299" y="2553192"/>
        <a:ext cx="1961554" cy="1275010"/>
      </dsp:txXfrm>
    </dsp:sp>
    <dsp:sp modelId="{D0CE838D-71BC-4768-A571-9A5AE3298D1D}">
      <dsp:nvSpPr>
        <dsp:cNvPr id="0" name=""/>
        <dsp:cNvSpPr/>
      </dsp:nvSpPr>
      <dsp:spPr>
        <a:xfrm>
          <a:off x="1347036" y="639253"/>
          <a:ext cx="3401926" cy="3401926"/>
        </a:xfrm>
        <a:custGeom>
          <a:avLst/>
          <a:gdLst/>
          <a:ahLst/>
          <a:cxnLst/>
          <a:rect l="0" t="0" r="0" b="0"/>
          <a:pathLst>
            <a:path>
              <a:moveTo>
                <a:pt x="2223082" y="3319810"/>
              </a:moveTo>
              <a:arcTo wR="1700963" hR="1700963" stAng="4327450" swAng="2145100"/>
            </a:path>
          </a:pathLst>
        </a:custGeom>
        <a:noFill/>
        <a:ln w="25400" cap="flat" cmpd="sng" algn="ctr">
          <a:solidFill>
            <a:schemeClr val="tx2">
              <a:lumMod val="90000"/>
              <a:lumOff val="1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2C8954-9AC0-41B8-8692-8AEF0C80BD41}">
      <dsp:nvSpPr>
        <dsp:cNvPr id="0" name=""/>
        <dsp:cNvSpPr/>
      </dsp:nvSpPr>
      <dsp:spPr>
        <a:xfrm>
          <a:off x="594145" y="2553192"/>
          <a:ext cx="1961554" cy="127501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C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latin typeface="Arial" pitchFamily="34" charset="0"/>
              <a:cs typeface="Arial" pitchFamily="34" charset="0"/>
            </a:rPr>
            <a:t>Возврат в свои группы</a:t>
          </a:r>
        </a:p>
      </dsp:txBody>
      <dsp:txXfrm>
        <a:off x="594145" y="2553192"/>
        <a:ext cx="1961554" cy="1275010"/>
      </dsp:txXfrm>
    </dsp:sp>
    <dsp:sp modelId="{60D2E451-8392-4D1F-829F-C26B150ED66E}">
      <dsp:nvSpPr>
        <dsp:cNvPr id="0" name=""/>
        <dsp:cNvSpPr/>
      </dsp:nvSpPr>
      <dsp:spPr>
        <a:xfrm>
          <a:off x="1347036" y="639253"/>
          <a:ext cx="3401926" cy="3401926"/>
        </a:xfrm>
        <a:custGeom>
          <a:avLst/>
          <a:gdLst/>
          <a:ahLst/>
          <a:cxnLst/>
          <a:rect l="0" t="0" r="0" b="0"/>
          <a:pathLst>
            <a:path>
              <a:moveTo>
                <a:pt x="5497" y="1564319"/>
              </a:moveTo>
              <a:arcTo wR="1700963" hR="1700963" stAng="11076462" swAng="2302794"/>
            </a:path>
          </a:pathLst>
        </a:custGeom>
        <a:noFill/>
        <a:ln w="25400" cap="flat" cmpd="sng" algn="ctr">
          <a:solidFill>
            <a:schemeClr val="tx2">
              <a:lumMod val="90000"/>
              <a:lumOff val="1000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75B8D7-CDD4-4784-8E71-88A028566B0A}">
      <dsp:nvSpPr>
        <dsp:cNvPr id="0" name=""/>
        <dsp:cNvSpPr/>
      </dsp:nvSpPr>
      <dsp:spPr>
        <a:xfrm>
          <a:off x="2138383" y="0"/>
          <a:ext cx="1735087" cy="1127806"/>
        </a:xfrm>
        <a:prstGeom prst="roundRect">
          <a:avLst/>
        </a:prstGeom>
        <a:solidFill>
          <a:srgbClr val="FEFEE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2">
                  <a:lumMod val="90000"/>
                  <a:lumOff val="10000"/>
                </a:schemeClr>
              </a:solidFill>
            </a:rPr>
            <a:t>Используется для генерации идей</a:t>
          </a:r>
          <a:endParaRPr lang="ru-RU" sz="1600" kern="1200" dirty="0">
            <a:solidFill>
              <a:schemeClr val="tx2">
                <a:lumMod val="90000"/>
                <a:lumOff val="10000"/>
              </a:schemeClr>
            </a:solidFill>
          </a:endParaRPr>
        </a:p>
      </dsp:txBody>
      <dsp:txXfrm>
        <a:off x="2138383" y="0"/>
        <a:ext cx="1735087" cy="1127806"/>
      </dsp:txXfrm>
    </dsp:sp>
    <dsp:sp modelId="{62D44A66-0231-4432-BECE-A0F4B7BE7C48}">
      <dsp:nvSpPr>
        <dsp:cNvPr id="0" name=""/>
        <dsp:cNvSpPr/>
      </dsp:nvSpPr>
      <dsp:spPr>
        <a:xfrm>
          <a:off x="2473136" y="402753"/>
          <a:ext cx="3724463" cy="3724463"/>
        </a:xfrm>
        <a:custGeom>
          <a:avLst/>
          <a:gdLst/>
          <a:ahLst/>
          <a:cxnLst/>
          <a:rect l="0" t="0" r="0" b="0"/>
          <a:pathLst>
            <a:path>
              <a:moveTo>
                <a:pt x="1426263" y="51751"/>
              </a:moveTo>
              <a:arcTo wR="1862231" hR="1862231" stAng="15387648" swAng="5401728"/>
            </a:path>
          </a:pathLst>
        </a:custGeom>
        <a:noFill/>
        <a:ln w="31750" cap="flat" cmpd="sng" algn="ctr">
          <a:solidFill>
            <a:srgbClr val="FEFEEF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C87E78-45EB-40A2-929C-820F049995EF}">
      <dsp:nvSpPr>
        <dsp:cNvPr id="0" name=""/>
        <dsp:cNvSpPr/>
      </dsp:nvSpPr>
      <dsp:spPr>
        <a:xfrm>
          <a:off x="5349757" y="1855948"/>
          <a:ext cx="1735087" cy="1127806"/>
        </a:xfrm>
        <a:prstGeom prst="roundRect">
          <a:avLst/>
        </a:prstGeom>
        <a:solidFill>
          <a:srgbClr val="DAB66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Соблюдается жесткий регламент</a:t>
          </a:r>
          <a:endParaRPr lang="ru-RU" sz="1600" kern="1200" dirty="0"/>
        </a:p>
      </dsp:txBody>
      <dsp:txXfrm>
        <a:off x="5349757" y="1855948"/>
        <a:ext cx="1735087" cy="1127806"/>
      </dsp:txXfrm>
    </dsp:sp>
    <dsp:sp modelId="{3CC784AC-18DD-4DA9-B98A-BE6CE3FC1B3B}">
      <dsp:nvSpPr>
        <dsp:cNvPr id="0" name=""/>
        <dsp:cNvSpPr/>
      </dsp:nvSpPr>
      <dsp:spPr>
        <a:xfrm>
          <a:off x="2597396" y="353750"/>
          <a:ext cx="3724463" cy="3724463"/>
        </a:xfrm>
        <a:custGeom>
          <a:avLst/>
          <a:gdLst/>
          <a:ahLst/>
          <a:cxnLst/>
          <a:rect l="0" t="0" r="0" b="0"/>
          <a:pathLst>
            <a:path>
              <a:moveTo>
                <a:pt x="3550670" y="2647777"/>
              </a:moveTo>
              <a:arcTo wR="1862231" hR="1862231" stAng="1497012" swAng="3728297"/>
            </a:path>
          </a:pathLst>
        </a:custGeom>
        <a:noFill/>
        <a:ln w="31750" cap="flat" cmpd="sng" algn="ctr">
          <a:solidFill>
            <a:srgbClr val="DAB66F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49DCCA-9043-4DA6-97C1-F29E7E96F4DA}">
      <dsp:nvSpPr>
        <dsp:cNvPr id="0" name=""/>
        <dsp:cNvSpPr/>
      </dsp:nvSpPr>
      <dsp:spPr>
        <a:xfrm>
          <a:off x="2799596" y="3727220"/>
          <a:ext cx="1735087" cy="1127806"/>
        </a:xfrm>
        <a:prstGeom prst="roundRect">
          <a:avLst/>
        </a:prstGeom>
        <a:solidFill>
          <a:srgbClr val="6A4A3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Распределяются роли внутри группы</a:t>
          </a:r>
          <a:endParaRPr lang="ru-RU" sz="1600" kern="1200" dirty="0"/>
        </a:p>
      </dsp:txBody>
      <dsp:txXfrm>
        <a:off x="2799596" y="3727220"/>
        <a:ext cx="1735087" cy="1127806"/>
      </dsp:txXfrm>
    </dsp:sp>
    <dsp:sp modelId="{9FEFF3E3-7039-47E7-B075-1864020CBB00}">
      <dsp:nvSpPr>
        <dsp:cNvPr id="0" name=""/>
        <dsp:cNvSpPr/>
      </dsp:nvSpPr>
      <dsp:spPr>
        <a:xfrm>
          <a:off x="1129819" y="362209"/>
          <a:ext cx="3724463" cy="3724463"/>
        </a:xfrm>
        <a:custGeom>
          <a:avLst/>
          <a:gdLst/>
          <a:ahLst/>
          <a:cxnLst/>
          <a:rect l="0" t="0" r="0" b="0"/>
          <a:pathLst>
            <a:path>
              <a:moveTo>
                <a:pt x="1651973" y="3712555"/>
              </a:moveTo>
              <a:arcTo wR="1862231" hR="1862231" stAng="5788974" swAng="3382588"/>
            </a:path>
          </a:pathLst>
        </a:custGeom>
        <a:noFill/>
        <a:ln w="31750" cap="flat" cmpd="sng" algn="ctr">
          <a:solidFill>
            <a:srgbClr val="6A4A3A"/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DCFB50-E16B-4E4F-B1AF-1A8B6AF83746}">
      <dsp:nvSpPr>
        <dsp:cNvPr id="0" name=""/>
        <dsp:cNvSpPr/>
      </dsp:nvSpPr>
      <dsp:spPr>
        <a:xfrm>
          <a:off x="377038" y="1930164"/>
          <a:ext cx="1735087" cy="1127806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Делаются сообщения от каждой группы</a:t>
          </a:r>
          <a:endParaRPr lang="ru-RU" sz="1600" kern="1200" dirty="0"/>
        </a:p>
      </dsp:txBody>
      <dsp:txXfrm>
        <a:off x="377038" y="1930164"/>
        <a:ext cx="1735087" cy="1127806"/>
      </dsp:txXfrm>
    </dsp:sp>
    <dsp:sp modelId="{EC894777-713A-41DF-BCBA-BD4F2357EB21}">
      <dsp:nvSpPr>
        <dsp:cNvPr id="0" name=""/>
        <dsp:cNvSpPr/>
      </dsp:nvSpPr>
      <dsp:spPr>
        <a:xfrm>
          <a:off x="1061934" y="971043"/>
          <a:ext cx="3724463" cy="3724463"/>
        </a:xfrm>
        <a:custGeom>
          <a:avLst/>
          <a:gdLst/>
          <a:ahLst/>
          <a:cxnLst/>
          <a:rect l="0" t="0" r="0" b="0"/>
          <a:pathLst>
            <a:path>
              <a:moveTo>
                <a:pt x="239455" y="948719"/>
              </a:moveTo>
              <a:arcTo wR="1862231" hR="1862231" stAng="12562592" swAng="2194760"/>
            </a:path>
          </a:pathLst>
        </a:custGeom>
        <a:noFill/>
        <a:ln w="31750" cap="flat" cmpd="sng" algn="ctr">
          <a:solidFill>
            <a:scrgbClr r="0" g="0" b="0">
              <a:shade val="95000"/>
              <a:satMod val="105000"/>
            </a:sc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440D6E-BCFD-4E85-B9AA-EF0CFDA86E9A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97B97-7AF4-4124-B2E6-2E4B63563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C3C2294-7024-4A4C-B703-DAE4E548A8CA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E5B2121-22F6-45E0-B4AA-4C5E6F264AE7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2CEBE3-7CA2-4A0B-BF8D-725C15F4DB3E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42CEBE3-7CA2-4A0B-BF8D-725C15F4DB3E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0ECFC3A-718B-4D08-A21D-6F429CAD3794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1AFBC3D-1B7D-4E2A-8B04-D400F40E346A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8FEC15-56D0-485A-B748-6B557727BBE7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CB26C4A-2C14-4A37-B4C7-B82C5E1540AE}" type="slidenum">
              <a:rPr lang="ru-RU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04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4BA1244-ADEC-4797-9DED-B01E712FB63B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28.10.2014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88640"/>
            <a:ext cx="8784976" cy="6480720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10.png"/><Relationship Id="rId7" Type="http://schemas.openxmlformats.org/officeDocument/2006/relationships/diagramColors" Target="../diagrams/colors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11.png"/><Relationship Id="rId7" Type="http://schemas.openxmlformats.org/officeDocument/2006/relationships/diagramColors" Target="../diagrams/colors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ctrTitle"/>
          </p:nvPr>
        </p:nvSpPr>
        <p:spPr>
          <a:xfrm>
            <a:off x="1285875" y="1085850"/>
            <a:ext cx="7143750" cy="212883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874EA9"/>
                </a:solidFill>
              </a:rPr>
              <a:t>Групповые формы работы –способ формирования коммуникативных УУД.  </a:t>
            </a:r>
            <a:endParaRPr lang="ru-RU" sz="4000" b="1" dirty="0" smtClean="0">
              <a:solidFill>
                <a:srgbClr val="874EA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7350" y="3860800"/>
            <a:ext cx="6400800" cy="1771650"/>
          </a:xfrm>
        </p:spPr>
        <p:txBody>
          <a:bodyPr>
            <a:normAutofit fontScale="62500" lnSpcReduction="20000"/>
          </a:bodyPr>
          <a:lstStyle/>
          <a:p>
            <a:r>
              <a:rPr lang="ru-RU" sz="2900" dirty="0" smtClean="0">
                <a:solidFill>
                  <a:srgbClr val="FF0000"/>
                </a:solidFill>
              </a:rPr>
              <a:t>Расскажи мне — и я забуду.</a:t>
            </a:r>
          </a:p>
          <a:p>
            <a:r>
              <a:rPr lang="ru-RU" sz="2900" dirty="0" smtClean="0">
                <a:solidFill>
                  <a:srgbClr val="FF0000"/>
                </a:solidFill>
              </a:rPr>
              <a:t>Покажи мне — и я запомню.</a:t>
            </a:r>
          </a:p>
          <a:p>
            <a:r>
              <a:rPr lang="ru-RU" sz="2900" dirty="0" smtClean="0">
                <a:solidFill>
                  <a:srgbClr val="FF0000"/>
                </a:solidFill>
              </a:rPr>
              <a:t>Дай мне действовать самому — и я научусь.</a:t>
            </a:r>
          </a:p>
          <a:p>
            <a:r>
              <a:rPr lang="ru-RU" sz="2900" dirty="0" smtClean="0">
                <a:solidFill>
                  <a:srgbClr val="FF0000"/>
                </a:solidFill>
              </a:rPr>
              <a:t>                                                                             Китайская мудрость</a:t>
            </a:r>
          </a:p>
          <a:p>
            <a:r>
              <a:rPr lang="ru-RU" sz="2900" b="1" dirty="0" smtClean="0">
                <a:solidFill>
                  <a:srgbClr val="FF0000"/>
                </a:solidFill>
              </a:rPr>
              <a:t> </a:t>
            </a:r>
            <a:endParaRPr lang="ru-RU" sz="2900" dirty="0" smtClean="0">
              <a:solidFill>
                <a:srgbClr val="FF0000"/>
              </a:solidFill>
            </a:endParaRPr>
          </a:p>
          <a:p>
            <a:r>
              <a:rPr lang="ru-RU" sz="28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WP_20140418_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374861" y="273526"/>
            <a:ext cx="3512127" cy="5852160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6250"/>
            <a:ext cx="3368675" cy="561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WP_20140530_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28184" y="404664"/>
            <a:ext cx="2215724" cy="369287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4" descr="WP_20140530_010.jpg"/>
          <p:cNvPicPr>
            <a:picLocks noGrp="1" noChangeAspect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0" y="333375"/>
            <a:ext cx="2520950" cy="4200525"/>
          </a:xfrm>
        </p:spPr>
      </p:pic>
      <p:pic>
        <p:nvPicPr>
          <p:cNvPr id="7" name="Содержимое 4" descr="WP_20140530_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699792" y="548680"/>
            <a:ext cx="3511868" cy="585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45719"/>
          </a:xfrm>
        </p:spPr>
        <p:txBody>
          <a:bodyPr/>
          <a:lstStyle/>
          <a:p>
            <a:r>
              <a:rPr lang="ru-RU" sz="3600" dirty="0" smtClean="0"/>
              <a:t> </a:t>
            </a:r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55576" y="692696"/>
            <a:ext cx="2359025" cy="4973638"/>
          </a:xfrm>
        </p:spPr>
      </p:pic>
      <p:graphicFrame>
        <p:nvGraphicFramePr>
          <p:cNvPr id="7" name="Схема 6"/>
          <p:cNvGraphicFramePr/>
          <p:nvPr/>
        </p:nvGraphicFramePr>
        <p:xfrm>
          <a:off x="2786050" y="2285992"/>
          <a:ext cx="6096000" cy="4278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Скругленный прямоугольник 7"/>
          <p:cNvSpPr/>
          <p:nvPr/>
        </p:nvSpPr>
        <p:spPr bwMode="auto">
          <a:xfrm>
            <a:off x="5796137" y="764704"/>
            <a:ext cx="2376264" cy="1080120"/>
          </a:xfrm>
          <a:prstGeom prst="roundRect">
            <a:avLst/>
          </a:prstGeom>
          <a:gradFill>
            <a:gsLst>
              <a:gs pos="0">
                <a:srgbClr val="B43C00"/>
              </a:gs>
              <a:gs pos="42000">
                <a:srgbClr val="FFC000"/>
              </a:gs>
              <a:gs pos="77000">
                <a:schemeClr val="bg1">
                  <a:lumMod val="90000"/>
                </a:schemeClr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hangingPunct="1">
              <a:defRPr/>
            </a:pP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Прием </a:t>
            </a:r>
            <a:b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«Зигзаг»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Виды групповой работы</a:t>
            </a: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620688"/>
            <a:ext cx="1512168" cy="169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 bwMode="auto">
          <a:xfrm>
            <a:off x="2483768" y="1556792"/>
            <a:ext cx="5472609" cy="833438"/>
          </a:xfrm>
          <a:prstGeom prst="roundRect">
            <a:avLst/>
          </a:prstGeom>
          <a:gradFill>
            <a:gsLst>
              <a:gs pos="10000">
                <a:schemeClr val="accent2">
                  <a:lumMod val="40000"/>
                  <a:lumOff val="60000"/>
                </a:schemeClr>
              </a:gs>
              <a:gs pos="63000">
                <a:srgbClr val="CCFFCC"/>
              </a:gs>
              <a:gs pos="82000">
                <a:schemeClr val="bg1"/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 anchorCtr="1"/>
          <a:lstStyle/>
          <a:p>
            <a:pPr algn="ctr"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Учимся   вместе</a:t>
            </a:r>
            <a:endParaRPr lang="ru-RU" sz="3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27584" y="3068960"/>
            <a:ext cx="2210544" cy="14904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Группы   по  3  человека,  разные  по  уровню  </a:t>
            </a:r>
            <a:r>
              <a:rPr lang="ru-RU" dirty="0" err="1" smtClean="0"/>
              <a:t>обученности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63888" y="2996952"/>
            <a:ext cx="2160240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Разные  задания,  являющиеся  частью  одной  темы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156176" y="2996952"/>
            <a:ext cx="2088232" cy="1584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«сумма» выполненных  заданий-  усвоение  нового  материала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 </a:t>
            </a:r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352800" y="2457450"/>
            <a:ext cx="3048000" cy="2705100"/>
          </a:xfrm>
        </p:spPr>
      </p:pic>
      <p:graphicFrame>
        <p:nvGraphicFramePr>
          <p:cNvPr id="6" name="Схема 5"/>
          <p:cNvGraphicFramePr/>
          <p:nvPr/>
        </p:nvGraphicFramePr>
        <p:xfrm>
          <a:off x="1214414" y="1643050"/>
          <a:ext cx="733428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Скругленный прямоугольник 6"/>
          <p:cNvSpPr/>
          <p:nvPr/>
        </p:nvSpPr>
        <p:spPr bwMode="auto">
          <a:xfrm>
            <a:off x="2339753" y="620689"/>
            <a:ext cx="5472607" cy="792087"/>
          </a:xfrm>
          <a:prstGeom prst="roundRect">
            <a:avLst/>
          </a:prstGeom>
          <a:gradFill>
            <a:gsLst>
              <a:gs pos="0">
                <a:srgbClr val="6A4A3A"/>
              </a:gs>
              <a:gs pos="51000">
                <a:srgbClr val="DAB66F"/>
              </a:gs>
              <a:gs pos="100000">
                <a:srgbClr val="FEFEEF"/>
              </a:gs>
            </a:gsLst>
          </a:gra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/>
          <a:lstStyle/>
          <a:p>
            <a:pPr algn="ctr" eaLnBrk="1" hangingPunct="1">
              <a:defRPr/>
            </a:pPr>
            <a:r>
              <a:rPr lang="ru-RU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Мозговой штурм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фотографии\с  телефона\WP_20141027_005.jpg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620688"/>
            <a:ext cx="2400264" cy="1440160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149080"/>
            <a:ext cx="1667021" cy="1988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060848"/>
            <a:ext cx="1571368" cy="233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836712"/>
            <a:ext cx="1794512" cy="224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 descr="E:\фотографии\с  телефона\WP_20141027_016.jpg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2276872"/>
            <a:ext cx="1693968" cy="2088232"/>
          </a:xfrm>
          <a:prstGeom prst="rect">
            <a:avLst/>
          </a:prstGeom>
          <a:noFill/>
        </p:spPr>
      </p:pic>
      <p:pic>
        <p:nvPicPr>
          <p:cNvPr id="3080" name="Picture 8" descr="E:\фотографии\с  телефона\WP_20141027_00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31840" y="4437112"/>
            <a:ext cx="2952327" cy="1791908"/>
          </a:xfrm>
          <a:prstGeom prst="rect">
            <a:avLst/>
          </a:prstGeom>
          <a:noFill/>
        </p:spPr>
      </p:pic>
      <p:pic>
        <p:nvPicPr>
          <p:cNvPr id="3081" name="Picture 9" descr="E:\фотографии\с  телефона\WP_20141027_01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3645024"/>
            <a:ext cx="1913190" cy="2742196"/>
          </a:xfrm>
          <a:prstGeom prst="rect">
            <a:avLst/>
          </a:prstGeom>
          <a:noFill/>
        </p:spPr>
      </p:pic>
      <p:pic>
        <p:nvPicPr>
          <p:cNvPr id="3082" name="Picture 10" descr="E:\фотографии\с  телефона\WP_20141027_00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99592" y="1988840"/>
            <a:ext cx="1498104" cy="2135552"/>
          </a:xfrm>
          <a:prstGeom prst="rect">
            <a:avLst/>
          </a:prstGeom>
          <a:noFill/>
        </p:spPr>
      </p:pic>
      <p:pic>
        <p:nvPicPr>
          <p:cNvPr id="3083" name="Picture 11" descr="E:\фотографии\с  телефона\WP_20141027_00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139952" y="620688"/>
            <a:ext cx="1842527" cy="14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1071563" y="274638"/>
            <a:ext cx="7615237" cy="1143000"/>
          </a:xfrm>
        </p:spPr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</a:rPr>
              <a:t>Плюсы и минусы групповой работы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043609" y="1556791"/>
            <a:ext cx="3814142" cy="618083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>
              <a:defRPr/>
            </a:pPr>
            <a:r>
              <a:rPr lang="ru-RU" dirty="0" smtClean="0"/>
              <a:t>Плюсы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71563" y="2174875"/>
            <a:ext cx="3786187" cy="3951288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ru-RU" sz="2000" dirty="0" smtClean="0"/>
              <a:t>Повышается учебная и познавательная мотивация</a:t>
            </a:r>
          </a:p>
          <a:p>
            <a:pPr>
              <a:defRPr/>
            </a:pPr>
            <a:r>
              <a:rPr lang="ru-RU" sz="2000" dirty="0" smtClean="0"/>
              <a:t>Снижается уровень тревожности учащихся</a:t>
            </a:r>
          </a:p>
          <a:p>
            <a:pPr>
              <a:defRPr/>
            </a:pPr>
            <a:r>
              <a:rPr lang="ru-RU" sz="2000" dirty="0" smtClean="0"/>
              <a:t>В группе выше обучаемость, эффективность усвоения и актуализации знаний.</a:t>
            </a:r>
          </a:p>
          <a:p>
            <a:pPr>
              <a:defRPr/>
            </a:pPr>
            <a:r>
              <a:rPr lang="ru-RU" sz="2000" dirty="0" smtClean="0"/>
              <a:t>Улучшается психологический климат в классе</a:t>
            </a:r>
            <a:endParaRPr lang="ru-RU" sz="20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857750" y="1535113"/>
            <a:ext cx="3829050" cy="639762"/>
          </a:xfrm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>
              <a:defRPr/>
            </a:pPr>
            <a:r>
              <a:rPr lang="ru-RU" dirty="0" smtClean="0"/>
              <a:t>Минусы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857750" y="2174875"/>
            <a:ext cx="3829050" cy="395128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defRPr/>
            </a:pPr>
            <a:r>
              <a:rPr lang="ru-RU" sz="2000" dirty="0" smtClean="0"/>
              <a:t>Групповой работе надо сначала научить</a:t>
            </a:r>
          </a:p>
          <a:p>
            <a:pPr>
              <a:defRPr/>
            </a:pPr>
            <a:r>
              <a:rPr lang="ru-RU" sz="2000" dirty="0" smtClean="0"/>
              <a:t>Организация групповой работы требует от учителя особых умений, усилий</a:t>
            </a:r>
          </a:p>
          <a:p>
            <a:pPr>
              <a:defRPr/>
            </a:pPr>
            <a:r>
              <a:rPr lang="ru-RU" sz="2000" dirty="0" smtClean="0"/>
              <a:t>Некоторые ученики могут пользоваться результатами труда более сильных одноклассников</a:t>
            </a:r>
          </a:p>
          <a:p>
            <a:pPr>
              <a:defRPr/>
            </a:pPr>
            <a:r>
              <a:rPr lang="ru-RU" sz="2000" dirty="0" smtClean="0"/>
              <a:t>Для некоторых детей разделение на группы – процесс болезненный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  <p:bldP spid="6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фотографии\семья\Изображение 44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620688"/>
            <a:ext cx="2378062" cy="3524410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E:\фотографии\семья\Изображение 443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620688"/>
            <a:ext cx="2839414" cy="3951288"/>
          </a:xfrm>
          <a:prstGeom prst="rect">
            <a:avLst/>
          </a:prstGeom>
          <a:noFill/>
        </p:spPr>
      </p:pic>
      <p:pic>
        <p:nvPicPr>
          <p:cNvPr id="2051" name="Picture 3" descr="E:\фотографии\семья\Изображение 4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620688"/>
            <a:ext cx="2686756" cy="3654673"/>
          </a:xfrm>
          <a:prstGeom prst="rect">
            <a:avLst/>
          </a:prstGeom>
          <a:noFill/>
        </p:spPr>
      </p:pic>
      <p:pic>
        <p:nvPicPr>
          <p:cNvPr id="2053" name="Picture 5" descr="E:\Капитанова  Н\сертификаты\242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077072"/>
            <a:ext cx="3021067" cy="2136065"/>
          </a:xfrm>
          <a:prstGeom prst="rect">
            <a:avLst/>
          </a:prstGeom>
          <a:noFill/>
        </p:spPr>
      </p:pic>
      <p:pic>
        <p:nvPicPr>
          <p:cNvPr id="2054" name="Picture 6" descr="E:\Капитанова  Н\сертификаты\2425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4149080"/>
            <a:ext cx="2762216" cy="1953042"/>
          </a:xfrm>
          <a:prstGeom prst="rect">
            <a:avLst/>
          </a:prstGeom>
          <a:noFill/>
        </p:spPr>
      </p:pic>
      <p:pic>
        <p:nvPicPr>
          <p:cNvPr id="2055" name="Picture 7" descr="E:\фотографии\семья\Изображение 44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51920" y="3717032"/>
            <a:ext cx="1836489" cy="2548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32656"/>
            <a:ext cx="7921625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2" name="Прямоугольник 7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2636838"/>
            <a:ext cx="7705725" cy="110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609600"/>
            <a:ext cx="8350696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Актуальность  темы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Достижение  </a:t>
            </a:r>
            <a:r>
              <a:rPr lang="ru-RU" dirty="0" err="1" smtClean="0"/>
              <a:t>метапредметных</a:t>
            </a:r>
            <a:r>
              <a:rPr lang="ru-RU" dirty="0" smtClean="0"/>
              <a:t>  и  личностных  результатов  обучения  возможно  только  при  организации  активной  самостоятельной  деятельности  обучающихся  в  учебном  процессе.  Учащиеся  должны  быть  активны  как  в  практической  работе,  так  и  при  освоении  теоретических  знаний.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251520" y="1628800"/>
            <a:ext cx="662880" cy="57606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3263" y="407988"/>
            <a:ext cx="16144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/>
          <p:nvPr/>
        </p:nvCxnSpPr>
        <p:spPr bwMode="auto">
          <a:xfrm rot="16200000" flipH="1">
            <a:off x="5018882" y="488156"/>
            <a:ext cx="0" cy="6037263"/>
          </a:xfrm>
          <a:prstGeom prst="line">
            <a:avLst/>
          </a:prstGeom>
          <a:solidFill>
            <a:schemeClr val="accent1"/>
          </a:solidFill>
          <a:ln w="44450" cap="rnd" cmpd="sng" algn="ctr">
            <a:solidFill>
              <a:schemeClr val="accent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Прямая соединительная линия 14"/>
          <p:cNvCxnSpPr/>
          <p:nvPr/>
        </p:nvCxnSpPr>
        <p:spPr bwMode="auto">
          <a:xfrm rot="16200000" flipH="1">
            <a:off x="5018882" y="1481931"/>
            <a:ext cx="0" cy="6037263"/>
          </a:xfrm>
          <a:prstGeom prst="line">
            <a:avLst/>
          </a:prstGeom>
          <a:solidFill>
            <a:schemeClr val="accent1"/>
          </a:solidFill>
          <a:ln w="44450" cap="rnd" cmpd="sng" algn="ctr">
            <a:solidFill>
              <a:schemeClr val="accent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Прямая соединительная линия 15"/>
          <p:cNvCxnSpPr/>
          <p:nvPr/>
        </p:nvCxnSpPr>
        <p:spPr bwMode="auto">
          <a:xfrm rot="16200000" flipH="1">
            <a:off x="5018882" y="2553493"/>
            <a:ext cx="0" cy="6037263"/>
          </a:xfrm>
          <a:prstGeom prst="line">
            <a:avLst/>
          </a:prstGeom>
          <a:solidFill>
            <a:schemeClr val="accent1"/>
          </a:solidFill>
          <a:ln w="44450" cap="rnd" cmpd="sng" algn="ctr">
            <a:solidFill>
              <a:schemeClr val="accent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Прямая соединительная линия 7"/>
          <p:cNvCxnSpPr>
            <a:stCxn id="6" idx="4"/>
          </p:cNvCxnSpPr>
          <p:nvPr/>
        </p:nvCxnSpPr>
        <p:spPr bwMode="auto">
          <a:xfrm rot="16200000" flipH="1">
            <a:off x="4267994" y="-1146968"/>
            <a:ext cx="0" cy="6037262"/>
          </a:xfrm>
          <a:prstGeom prst="line">
            <a:avLst/>
          </a:prstGeom>
          <a:solidFill>
            <a:schemeClr val="accent1"/>
          </a:solidFill>
          <a:ln w="44450" cap="rnd" cmpd="sng" algn="ctr">
            <a:solidFill>
              <a:schemeClr val="accent6"/>
            </a:solidFill>
            <a:prstDash val="sysDot"/>
            <a:round/>
            <a:headEnd type="none" w="med" len="med"/>
            <a:tailEnd type="none" w="med" len="med"/>
          </a:ln>
          <a:effectLst/>
        </p:spPr>
      </p:cxnSp>
      <p:sp>
        <p:nvSpPr>
          <p:cNvPr id="225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Задачи групповой работы</a:t>
            </a:r>
          </a:p>
        </p:txBody>
      </p:sp>
      <p:sp>
        <p:nvSpPr>
          <p:cNvPr id="6" name="Овал 5"/>
          <p:cNvSpPr/>
          <p:nvPr/>
        </p:nvSpPr>
        <p:spPr bwMode="auto">
          <a:xfrm>
            <a:off x="928688" y="1300163"/>
            <a:ext cx="642937" cy="571500"/>
          </a:xfrm>
          <a:prstGeom prst="ellipse">
            <a:avLst/>
          </a:prstGeom>
          <a:ln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 anchorCtr="1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latin typeface="Times New Roman" panose="02020603050405020304" pitchFamily="18" charset="0"/>
              </a:rPr>
              <a:t>1.</a:t>
            </a:r>
          </a:p>
        </p:txBody>
      </p:sp>
      <p:sp>
        <p:nvSpPr>
          <p:cNvPr id="26632" name="TextBox 9"/>
          <p:cNvSpPr txBox="1">
            <a:spLocks noChangeArrowheads="1"/>
          </p:cNvSpPr>
          <p:nvPr/>
        </p:nvSpPr>
        <p:spPr bwMode="auto">
          <a:xfrm>
            <a:off x="1633538" y="1281113"/>
            <a:ext cx="5888037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3200" dirty="0">
                <a:cs typeface="Arial" pitchFamily="34" charset="0"/>
              </a:rPr>
              <a:t>Активизация познавательной </a:t>
            </a:r>
          </a:p>
          <a:p>
            <a:pPr eaLnBrk="1" hangingPunct="1"/>
            <a:r>
              <a:rPr lang="ru-RU" sz="3200" dirty="0">
                <a:cs typeface="Arial" pitchFamily="34" charset="0"/>
              </a:rPr>
              <a:t>деятельности</a:t>
            </a:r>
          </a:p>
        </p:txBody>
      </p:sp>
      <p:sp>
        <p:nvSpPr>
          <p:cNvPr id="11" name="Овал 10"/>
          <p:cNvSpPr/>
          <p:nvPr/>
        </p:nvSpPr>
        <p:spPr bwMode="auto">
          <a:xfrm>
            <a:off x="990600" y="2422525"/>
            <a:ext cx="642938" cy="571500"/>
          </a:xfrm>
          <a:prstGeom prst="ellipse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 anchorCtr="1"/>
          <a:lstStyle/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</a:rPr>
              <a:t>2.</a:t>
            </a:r>
          </a:p>
        </p:txBody>
      </p:sp>
      <p:sp>
        <p:nvSpPr>
          <p:cNvPr id="12" name="Овал 11"/>
          <p:cNvSpPr/>
          <p:nvPr/>
        </p:nvSpPr>
        <p:spPr bwMode="auto">
          <a:xfrm>
            <a:off x="990600" y="4572000"/>
            <a:ext cx="642938" cy="571500"/>
          </a:xfrm>
          <a:prstGeom prst="ellipse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 anchorCtr="1"/>
          <a:lstStyle/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</a:rPr>
              <a:t>4.</a:t>
            </a:r>
          </a:p>
        </p:txBody>
      </p:sp>
      <p:sp>
        <p:nvSpPr>
          <p:cNvPr id="13" name="Овал 12"/>
          <p:cNvSpPr/>
          <p:nvPr/>
        </p:nvSpPr>
        <p:spPr bwMode="auto">
          <a:xfrm>
            <a:off x="1066800" y="3494088"/>
            <a:ext cx="642938" cy="571500"/>
          </a:xfrm>
          <a:prstGeom prst="ellipse">
            <a:avLst/>
          </a:prstGeom>
          <a:ln>
            <a:solidFill>
              <a:schemeClr val="accent6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 anchorCtr="1"/>
          <a:lstStyle/>
          <a:p>
            <a:pPr eaLnBrk="1" hangingPunct="1">
              <a:defRPr/>
            </a:pPr>
            <a:r>
              <a:rPr lang="ru-RU" sz="2400" dirty="0">
                <a:solidFill>
                  <a:schemeClr val="tx1"/>
                </a:solidFill>
              </a:rPr>
              <a:t>3.</a:t>
            </a:r>
          </a:p>
        </p:txBody>
      </p:sp>
      <p:sp>
        <p:nvSpPr>
          <p:cNvPr id="26636" name="TextBox 16"/>
          <p:cNvSpPr txBox="1">
            <a:spLocks noChangeArrowheads="1"/>
          </p:cNvSpPr>
          <p:nvPr/>
        </p:nvSpPr>
        <p:spPr bwMode="auto">
          <a:xfrm>
            <a:off x="1562100" y="2293938"/>
            <a:ext cx="7085013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3200" dirty="0">
                <a:cs typeface="Arial" pitchFamily="34" charset="0"/>
              </a:rPr>
              <a:t>Развитие навыков самостоятельной</a:t>
            </a:r>
          </a:p>
          <a:p>
            <a:pPr eaLnBrk="1" hangingPunct="1"/>
            <a:r>
              <a:rPr lang="ru-RU" sz="3200" dirty="0">
                <a:cs typeface="Arial" pitchFamily="34" charset="0"/>
              </a:rPr>
              <a:t> учебной деятельности</a:t>
            </a:r>
          </a:p>
        </p:txBody>
      </p:sp>
      <p:sp>
        <p:nvSpPr>
          <p:cNvPr id="26637" name="TextBox 17"/>
          <p:cNvSpPr txBox="1">
            <a:spLocks noChangeArrowheads="1"/>
          </p:cNvSpPr>
          <p:nvPr/>
        </p:nvSpPr>
        <p:spPr bwMode="auto">
          <a:xfrm>
            <a:off x="1724025" y="3460750"/>
            <a:ext cx="55753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3200">
                <a:cs typeface="Arial" pitchFamily="34" charset="0"/>
              </a:rPr>
              <a:t>Развитие умений успешного</a:t>
            </a:r>
          </a:p>
          <a:p>
            <a:pPr eaLnBrk="1" hangingPunct="1"/>
            <a:r>
              <a:rPr lang="ru-RU" sz="3200">
                <a:cs typeface="Arial" pitchFamily="34" charset="0"/>
              </a:rPr>
              <a:t> общения</a:t>
            </a:r>
          </a:p>
        </p:txBody>
      </p:sp>
      <p:sp>
        <p:nvSpPr>
          <p:cNvPr id="26638" name="TextBox 18"/>
          <p:cNvSpPr txBox="1">
            <a:spLocks noChangeArrowheads="1"/>
          </p:cNvSpPr>
          <p:nvPr/>
        </p:nvSpPr>
        <p:spPr bwMode="auto">
          <a:xfrm>
            <a:off x="1633538" y="4551363"/>
            <a:ext cx="73787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3200">
                <a:cs typeface="Arial" pitchFamily="34" charset="0"/>
              </a:rPr>
              <a:t>Совершенствование межличностных </a:t>
            </a:r>
            <a:br>
              <a:rPr lang="ru-RU" sz="3200">
                <a:cs typeface="Arial" pitchFamily="34" charset="0"/>
              </a:rPr>
            </a:br>
            <a:r>
              <a:rPr lang="ru-RU" sz="3200">
                <a:cs typeface="Arial" pitchFamily="34" charset="0"/>
              </a:rPr>
              <a:t>отношений в классе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88913"/>
            <a:ext cx="7772400" cy="1439862"/>
          </a:xfrm>
        </p:spPr>
        <p:txBody>
          <a:bodyPr/>
          <a:lstStyle/>
          <a:p>
            <a:r>
              <a:rPr lang="ru-RU" sz="3600" b="1" u="sng" dirty="0" smtClean="0">
                <a:solidFill>
                  <a:srgbClr val="990000"/>
                </a:solidFill>
              </a:rPr>
              <a:t> Работа  в  группе  предполагает</a:t>
            </a:r>
            <a:r>
              <a:rPr lang="ru-RU" sz="3600" b="1" u="sng" dirty="0">
                <a:solidFill>
                  <a:srgbClr val="990000"/>
                </a:solidFill>
              </a:rPr>
              <a:t>:</a:t>
            </a:r>
            <a:r>
              <a:rPr lang="ru-RU" sz="3600" b="1" dirty="0">
                <a:solidFill>
                  <a:srgbClr val="990000"/>
                </a:solidFill>
              </a:rPr>
              <a:t/>
            </a:r>
            <a:br>
              <a:rPr lang="ru-RU" sz="3600" b="1" dirty="0">
                <a:solidFill>
                  <a:srgbClr val="990000"/>
                </a:solidFill>
              </a:rPr>
            </a:br>
            <a:endParaRPr lang="ru-RU" sz="3600" b="1" dirty="0">
              <a:solidFill>
                <a:srgbClr val="990000"/>
              </a:solidFill>
            </a:endParaRPr>
          </a:p>
        </p:txBody>
      </p:sp>
      <p:graphicFrame>
        <p:nvGraphicFramePr>
          <p:cNvPr id="12" name="Схема 11"/>
          <p:cNvGraphicFramePr/>
          <p:nvPr/>
        </p:nvGraphicFramePr>
        <p:xfrm>
          <a:off x="0" y="1412875"/>
          <a:ext cx="9144000" cy="5256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58888" y="1779588"/>
            <a:ext cx="7527925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sz="3600" b="1" i="1" dirty="0">
                <a:solidFill>
                  <a:srgbClr val="FF0000"/>
                </a:solidFill>
              </a:rPr>
              <a:t>коммуникативная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 (направленная на создание и сплочение коллектива)  </a:t>
            </a:r>
          </a:p>
          <a:p>
            <a:pPr eaLnBrk="1" hangingPunct="1">
              <a:defRPr/>
            </a:pP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  <a:p>
            <a:pPr eaLnBrk="1" hangingPunct="1">
              <a:defRPr/>
            </a:pPr>
            <a:r>
              <a:rPr lang="ru-RU" sz="3600" b="1" i="1" dirty="0">
                <a:solidFill>
                  <a:srgbClr val="FF0000"/>
                </a:solidFill>
              </a:rPr>
              <a:t> личностно-ориентированная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(направленная на самоорганизацию)</a:t>
            </a:r>
          </a:p>
        </p:txBody>
      </p:sp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2522538" y="765175"/>
            <a:ext cx="62642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ФУНКЦИИ ГРУППЫ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0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sz="4000" b="1" u="sng">
                <a:solidFill>
                  <a:srgbClr val="990000"/>
                </a:solidFill>
              </a:rPr>
              <a:t>Правила для учащихся, работающих в группах.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557338"/>
            <a:ext cx="8134350" cy="53006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Критикуй идеи, а не человека.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Поощряй участие каждого в обсуждении.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Выслушай мнение каждого, даже если ты не согласен с ним.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Стремись понять точку зрения других в дискуссии.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Перескажи мысль другого, если она тебе не ясна.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Сначала объяви все вопросы, потом их разбирай.</a:t>
            </a:r>
          </a:p>
          <a:p>
            <a:pPr>
              <a:lnSpc>
                <a:spcPct val="90000"/>
              </a:lnSpc>
            </a:pPr>
            <a:r>
              <a:rPr lang="ru-RU" sz="2800" b="1">
                <a:solidFill>
                  <a:srgbClr val="993300"/>
                </a:solidFill>
              </a:rPr>
              <a:t>Ищи рациональное в высказываниях других.</a:t>
            </a:r>
          </a:p>
          <a:p>
            <a:pPr>
              <a:lnSpc>
                <a:spcPct val="90000"/>
              </a:lnSpc>
            </a:pPr>
            <a:endParaRPr lang="ru-RU" sz="2800" b="1">
              <a:solidFill>
                <a:srgbClr val="9933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9513" y="0"/>
            <a:ext cx="16144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6313488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Основные   типы  групп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27584" y="1916832"/>
          <a:ext cx="7863954" cy="4412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53263" y="407988"/>
            <a:ext cx="16144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6313488" cy="114300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 Приемы  работы  в  группах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755576" y="1556792"/>
          <a:ext cx="7935962" cy="4772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08304" y="836712"/>
            <a:ext cx="1363487" cy="1364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374861" y="273526"/>
            <a:ext cx="3512127" cy="5852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548680"/>
            <a:ext cx="3816424" cy="5754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. Часть 2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презентации. Часть 25</Template>
  <TotalTime>236</TotalTime>
  <Words>407</Words>
  <Application>Microsoft Office PowerPoint</Application>
  <PresentationFormat>Экран (4:3)</PresentationFormat>
  <Paragraphs>88</Paragraphs>
  <Slides>18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Фокина Л. П. Шаблон (фон) презентации. Часть 25</vt:lpstr>
      <vt:lpstr>Групповые формы работы –способ формирования коммуникативных УУД.  </vt:lpstr>
      <vt:lpstr>Актуальность  темы</vt:lpstr>
      <vt:lpstr>Задачи групповой работы</vt:lpstr>
      <vt:lpstr> Работа  в  группе  предполагает: </vt:lpstr>
      <vt:lpstr>Слайд 5</vt:lpstr>
      <vt:lpstr>Правила для учащихся, работающих в группах.</vt:lpstr>
      <vt:lpstr> Основные   типы  групп</vt:lpstr>
      <vt:lpstr> Приемы  работы  в  группах</vt:lpstr>
      <vt:lpstr>Слайд 9</vt:lpstr>
      <vt:lpstr>Слайд 10</vt:lpstr>
      <vt:lpstr>Слайд 11</vt:lpstr>
      <vt:lpstr> </vt:lpstr>
      <vt:lpstr>Виды групповой работы</vt:lpstr>
      <vt:lpstr> </vt:lpstr>
      <vt:lpstr>Слайд 15</vt:lpstr>
      <vt:lpstr>Плюсы и минусы групповой работы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Групповые формы работы –способ формирования коммуникативных УУД.  </dc:title>
  <cp:lastModifiedBy>User</cp:lastModifiedBy>
  <cp:revision>27</cp:revision>
  <dcterms:modified xsi:type="dcterms:W3CDTF">2014-10-28T12:55:02Z</dcterms:modified>
</cp:coreProperties>
</file>